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5589-1FCC-4BED-B967-34036EFFD065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C409-3726-4870-B6F5-50DEA97952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72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C409-3726-4870-B6F5-50DEA97952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13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45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27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79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33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8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09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71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1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37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27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19F2-9392-41D1-B4D3-9D75DA503D62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CD95-9811-4C38-931B-A67D3E071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11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010400" cy="4906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Время.</a:t>
            </a:r>
            <a:r>
              <a:rPr lang="ru-RU" dirty="0" smtClean="0"/>
              <a:t> Полезно регулярно проводить занятия, чтобы ваш ученик                                с нетерпением ожидал вашего прихода. </a:t>
            </a:r>
            <a:endParaRPr lang="en-US" dirty="0" smtClean="0"/>
          </a:p>
          <a:p>
            <a:endParaRPr lang="en-US" sz="1300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плюс два.</a:t>
            </a:r>
            <a:r>
              <a:rPr lang="ru-RU" dirty="0" smtClean="0"/>
              <a:t> Самый лучший способ преподавать Библию – поступать так,        как поступал Господь, посылая на служение Своих учеников по двое.</a:t>
            </a:r>
            <a:endParaRPr lang="en-US" dirty="0" smtClean="0"/>
          </a:p>
          <a:p>
            <a:endParaRPr lang="en-US" sz="1300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учитель.</a:t>
            </a:r>
            <a:r>
              <a:rPr lang="ru-RU" b="1" dirty="0" smtClean="0"/>
              <a:t> </a:t>
            </a:r>
            <a:r>
              <a:rPr lang="ru-RU" dirty="0" smtClean="0"/>
              <a:t>Обычно только один            из вас должен преподавать на занятии.                    В этом случае ученик не будет чувствовать, что его подавляют.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2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66294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Дружба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>
                <a:solidFill>
                  <a:srgbClr val="0070C0"/>
                </a:solidFill>
              </a:rPr>
              <a:t> По мере того, как вы будете лучше знакомиться с вашим учеником, он будет становиться вашим другом.     И это поможет ему более свободно чувствовать себя на занятиях.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sz="1300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CC0066"/>
                </a:solidFill>
              </a:rPr>
              <a:t>Посвящение</a:t>
            </a:r>
            <a:r>
              <a:rPr lang="en-US" b="1" dirty="0" smtClean="0">
                <a:solidFill>
                  <a:srgbClr val="CC0066"/>
                </a:solidFill>
              </a:rPr>
              <a:t>: </a:t>
            </a:r>
            <a:r>
              <a:rPr lang="ru-RU" b="1" dirty="0" smtClean="0">
                <a:solidFill>
                  <a:srgbClr val="CC0066"/>
                </a:solidFill>
              </a:rPr>
              <a:t> На каждом занятии побуждайте ученика к посвящению Богу. Помогите ему обрести уверенность в спасении, основанную   на вере во Христа и обетованиях Слова Божьего.</a:t>
            </a:r>
            <a:r>
              <a:rPr lang="en-US" b="1" dirty="0" smtClean="0">
                <a:solidFill>
                  <a:srgbClr val="CC0066"/>
                </a:solidFill>
              </a:rPr>
              <a:t>.</a:t>
            </a:r>
            <a:endParaRPr lang="en-US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65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7086600" cy="48768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Ваше свидетельство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Поделитесь своим личным свидетельством, кратко расскажите о своем опыте жизни до того, как вы встретили Христа, и расскажите о той радости, которую   вы обрели во Христе.</a:t>
            </a:r>
            <a:endParaRPr lang="en-US" dirty="0" smtClean="0"/>
          </a:p>
          <a:p>
            <a:pPr marL="0" indent="0">
              <a:buNone/>
            </a:pPr>
            <a:endParaRPr lang="en-US" sz="1500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Поддержка и молитва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</a:t>
            </a:r>
            <a:r>
              <a:rPr lang="ru-RU" dirty="0" smtClean="0"/>
              <a:t>Похвала, поддержка и принятие являются важной частью занятий и общения.           Для того, чтобы ваши занятия становились лучше и происходил определенный рост, узнавайте мнение своего ученика                   о занятиях.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97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 занятий        по изучению Библии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76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Время для знакомства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ru-RU" i="1" dirty="0" smtClean="0"/>
              <a:t>Представление темы урока и молитва</a:t>
            </a:r>
            <a:r>
              <a:rPr lang="en-US" i="1" dirty="0" smtClean="0"/>
              <a:t>. </a:t>
            </a:r>
          </a:p>
          <a:p>
            <a:pPr lvl="0"/>
            <a:r>
              <a:rPr lang="ru-RU" i="1" dirty="0" smtClean="0"/>
              <a:t>Изучение урока</a:t>
            </a:r>
            <a:r>
              <a:rPr lang="en-US" i="1" dirty="0" smtClean="0"/>
              <a:t>. </a:t>
            </a:r>
          </a:p>
          <a:p>
            <a:pPr lvl="0"/>
            <a:r>
              <a:rPr lang="ru-RU" i="1" dirty="0" smtClean="0"/>
              <a:t>Посвящение и молитва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lvl="0"/>
            <a:r>
              <a:rPr lang="ru-RU" i="1" dirty="0" smtClean="0"/>
              <a:t>Назначение следующей встречи                    и прощание</a:t>
            </a:r>
            <a:r>
              <a:rPr lang="en-US" i="1" dirty="0" smtClean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52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en-US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Приглашение</a:t>
            </a:r>
            <a:r>
              <a:rPr lang="en-US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895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Когда вы будете преподавать библейские уроки       и шаг за шагом пройдете со своим учеником процесс принятия Христа как Господа и Спасителя, было бы хорошо поделиться с ним своим собственным опытом, приглашая                               его присоединиться к вам.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несколько примеров того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можете сказать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70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Дорогой друг, достиг ли ты той точки в своем духовном странствовании, когда ты понимаешь, что если бы твоя жизнь сегодня закончилась,    ты бы точно знал, что получишь вечную жизнь? Библия говорит о том, что мы можем получить эту уверенность.</a:t>
            </a: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 Ин. 5:13 мы читаем:</a:t>
            </a:r>
            <a:r>
              <a:rPr lang="ru-RU" i="1" dirty="0" smtClean="0">
                <a:solidFill>
                  <a:schemeClr val="bg1"/>
                </a:solidFill>
              </a:rPr>
              <a:t> «Сие написал я вам… дабы вы знали, что вы, … имеете жизнь вечную». Господь желает, чтобы ты получил эту уверенность.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0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5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" y="0"/>
            <a:ext cx="9144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81561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958975"/>
            <a:ext cx="4876800" cy="1470025"/>
          </a:xfrm>
          <a:effectLst>
            <a:softEdge rad="127000"/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ЕВАНГЕЛИЗМ «Один плюс один»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801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00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13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5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христианском сочувствии служителю следует идти к отдельным людям, стремясь пробудить их интерес к великим истинам вечной жизни.</a:t>
            </a:r>
            <a:r>
              <a:rPr lang="ru-RU" dirty="0" smtClean="0"/>
              <a:t> Сердца этих людей могут отвердеть, подобно хорошо наезженной дороге; может показаться, что совершенно бесполезно представлять им Спасителя.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9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Nurture-Empower-Outreach\EMPOWER\EVANGELISM MANUAL - EDITED\PP evangelism\Chapter 05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65437"/>
            <a:ext cx="8610600" cy="338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Однако там, где оказывается бессильной логика, где не хватает аргументов для того, чтобы убедить, любовь Христова, раскрытая </a:t>
            </a:r>
            <a:r>
              <a:rPr lang="en-US" dirty="0" smtClean="0"/>
              <a:t>     </a:t>
            </a:r>
            <a:r>
              <a:rPr lang="ru-RU" dirty="0" smtClean="0"/>
              <a:t>в личном служении, способна смягчить окаменевшее сердце, чтобы могли прорасти семена истины». - </a:t>
            </a:r>
            <a:r>
              <a:rPr lang="ru-RU" i="1" dirty="0" smtClean="0"/>
              <a:t>Служители Евангелия, </a:t>
            </a:r>
            <a:r>
              <a:rPr lang="en-US" i="1" dirty="0" smtClean="0"/>
              <a:t>    </a:t>
            </a:r>
            <a:r>
              <a:rPr lang="ru-RU" i="1" dirty="0" smtClean="0"/>
              <a:t>стр. </a:t>
            </a:r>
            <a:r>
              <a:rPr lang="ru-RU" dirty="0" smtClean="0"/>
              <a:t> 185. (1915)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9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5 tex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17837"/>
            <a:ext cx="8686800" cy="3001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приносящих самое большое удовлетворение служений это изучение Библии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человеком. Оно занимает определенное время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требует сил, но вы обнаружите, что это служение приносит больше всего награды и является жизненным опытом, который ставит перед нами наибольшие вызовы.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86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Искусство достижения сердца другого человека это святая привилегия.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Ангелы будут находиться рядом             с вами, когда вы будете заниматься      с теми, кто стремится к лучшей жизни.</a:t>
            </a:r>
            <a:r>
              <a:rPr lang="ru-RU" dirty="0" smtClean="0"/>
              <a:t> Когда вы будете посещать людей </a:t>
            </a:r>
            <a:r>
              <a:rPr lang="en-US" dirty="0" smtClean="0"/>
              <a:t>      </a:t>
            </a:r>
            <a:r>
              <a:rPr lang="ru-RU" dirty="0" smtClean="0"/>
              <a:t>     и молиться вместе с ними,  вы сможете достучаться до их сердцем и привести этих людей ко Христу.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78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ПОДСКАЗКИ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И</a:t>
            </a:r>
            <a:r>
              <a:rPr lang="en-US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ПРИМЕРЫ</a:t>
            </a:r>
            <a:endParaRPr lang="en-US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0"/>
            <a:ext cx="7010400" cy="38862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главе вы найдете хорошие подсказки, которые помогут вам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подготовке к евангелизации один плюс один.</a:t>
            </a:r>
            <a:r>
              <a:rPr lang="ru-RU" dirty="0" smtClean="0"/>
              <a:t> Также вас могут вдохновить две замечательные программы, которые размещены </a:t>
            </a:r>
            <a:r>
              <a:rPr lang="en-US" dirty="0" smtClean="0"/>
              <a:t>          </a:t>
            </a:r>
            <a:r>
              <a:rPr lang="ru-RU" dirty="0" smtClean="0"/>
              <a:t>в приложениях: </a:t>
            </a:r>
            <a:r>
              <a:rPr lang="ru-RU" dirty="0" smtClean="0"/>
              <a:t>«Б </a:t>
            </a:r>
            <a:r>
              <a:rPr lang="ru-RU" dirty="0" smtClean="0"/>
              <a:t>= К; Библия = Крещение» (Приложения </a:t>
            </a:r>
            <a:r>
              <a:rPr lang="en-US" dirty="0" smtClean="0"/>
              <a:t>H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),                и «Посейте семя» (Приложение </a:t>
            </a:r>
            <a:r>
              <a:rPr lang="en-US" dirty="0" smtClean="0"/>
              <a:t>J</a:t>
            </a:r>
            <a:r>
              <a:rPr lang="ru-RU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04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7162800" cy="45259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«Господь хочет, чтобы Его слово благодати было донесено до каждой души.                  В значительной степени это служение должно осуществляться личной работой.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 был метод Христа. Он Сам большей частью служил людям именно через личное общение. Он придавал огромное значение разговору с единственным слушателем. </a:t>
            </a:r>
            <a:r>
              <a:rPr lang="ru-RU" sz="2800" dirty="0" smtClean="0"/>
              <a:t>Часто через одну такую душу весть доходила до тысяч других.              Нам не следует ждать, когда люди придут  к нам; мы должны сами идти к ним». –</a:t>
            </a:r>
            <a:r>
              <a:rPr lang="ru-RU" sz="2800" i="1" dirty="0" smtClean="0"/>
              <a:t>Наглядные уроки Христа</a:t>
            </a:r>
            <a:r>
              <a:rPr lang="en-US" sz="2800" i="1" dirty="0" smtClean="0"/>
              <a:t>, </a:t>
            </a:r>
            <a:r>
              <a:rPr lang="ru-RU" sz="2800" i="1" dirty="0" smtClean="0"/>
              <a:t>стр.</a:t>
            </a:r>
            <a:r>
              <a:rPr lang="en-US" sz="2800" i="1" dirty="0" smtClean="0"/>
              <a:t> 229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1865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5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нужно                для эффективного изучения Библии</a:t>
            </a:r>
            <a:endParaRPr lang="en-US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27237"/>
            <a:ext cx="6705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занятий по изучению Библии не так сложно, как кажется многим и преподавателю не нужно быть ученым теологом, чтобы преуспеть в преподавании.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 номер один – это молитва.</a:t>
            </a:r>
            <a:r>
              <a:rPr lang="ru-RU" dirty="0" smtClean="0"/>
              <a:t> Молитесь перед проведением занятия, приглашайте Духа Святого руководить занятием.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643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ЕВАНГЕЛИЗМ для КАЖДОГО</vt:lpstr>
      <vt:lpstr> Глава 5.  ЕВАНГЕЛИЗМ «Один плюс один»</vt:lpstr>
      <vt:lpstr>Slide 3</vt:lpstr>
      <vt:lpstr>Slide 4</vt:lpstr>
      <vt:lpstr>Slide 5</vt:lpstr>
      <vt:lpstr>Slide 6</vt:lpstr>
      <vt:lpstr>ПОДСКАЗКИ                  И ПРИМЕРЫ</vt:lpstr>
      <vt:lpstr>Slide 8</vt:lpstr>
      <vt:lpstr>Что нужно                для эффективного изучения Библии</vt:lpstr>
      <vt:lpstr>Slide 10</vt:lpstr>
      <vt:lpstr>Slide 11</vt:lpstr>
      <vt:lpstr>Slide 12</vt:lpstr>
      <vt:lpstr>  Организация занятий        по изучению Библии  </vt:lpstr>
      <vt:lpstr>  Приглашение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2011-02-27T00:21:36Z</dcterms:created>
  <dcterms:modified xsi:type="dcterms:W3CDTF">2011-08-21T07:00:54Z</dcterms:modified>
</cp:coreProperties>
</file>