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5" r:id="rId7"/>
    <p:sldId id="260" r:id="rId8"/>
    <p:sldId id="266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860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03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102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945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061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98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605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77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638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27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02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28F8-8C5D-4416-854B-491D7969D967}" type="datetimeFigureOut">
              <a:rPr lang="en-US" smtClean="0"/>
              <a:pPr/>
              <a:t>8/21/2011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EB78-16F3-4DAD-8E00-E6F7677E4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404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2011 ADVISORY CD FILES\2. EMPOWER\EMPOWER\1. Outreach Is for Everyone-WM Evangelism Manual\EVANGELISM MANUAL - EDITED\PP Slides\COVER G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ЕВАНГЕЛИЗМ</a:t>
            </a:r>
            <a:r>
              <a:rPr lang="en-US" sz="4000" b="1" dirty="0" smtClean="0">
                <a:latin typeface="Palatino Linotype" pitchFamily="18" charset="0"/>
              </a:rPr>
              <a:t> </a:t>
            </a:r>
            <a:r>
              <a:rPr lang="ru-RU" sz="4000" b="1" i="1" dirty="0" smtClean="0">
                <a:latin typeface="Palatino Linotype" pitchFamily="18" charset="0"/>
              </a:rPr>
              <a:t>для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КАЖДОГО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5486400" y="2819400"/>
            <a:ext cx="38100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Генеральная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dirty="0" smtClean="0">
                <a:latin typeface="palatino linotype" pitchFamily="18" charset="0"/>
              </a:rPr>
              <a:t>Конференция</a:t>
            </a:r>
            <a:endParaRPr lang="en-US" sz="2000" dirty="0" smtClean="0"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dirty="0" smtClean="0">
                <a:latin typeface="palatino linotype" pitchFamily="18" charset="0"/>
              </a:rPr>
              <a:t>Отдел Женского служения</a:t>
            </a:r>
            <a:r>
              <a:rPr lang="en-US" sz="2000" dirty="0" smtClean="0">
                <a:latin typeface="palatino linotype" pitchFamily="18" charset="0"/>
              </a:rPr>
              <a:t>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РУКОВОДСТВО ПО ЕВАНГЕЛЬСКОЙ РАБОТЕ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sz="2000" b="1" i="1" dirty="0" smtClean="0">
                <a:latin typeface="palatino linotype" pitchFamily="18" charset="0"/>
              </a:rPr>
              <a:t>Обучающая Программа</a:t>
            </a:r>
            <a:r>
              <a:rPr lang="en-US" sz="2000" b="1" i="1" dirty="0" smtClean="0">
                <a:latin typeface="palatino linotype" pitchFamily="18" charset="0"/>
              </a:rPr>
              <a:t> </a:t>
            </a:r>
          </a:p>
        </p:txBody>
      </p:sp>
      <p:pic>
        <p:nvPicPr>
          <p:cNvPr id="2053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572000"/>
            <a:ext cx="609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221419" cy="6881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Руководство служением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Служитель является духовным лидером и наставником церкви.</a:t>
            </a:r>
            <a:r>
              <a:rPr lang="ru-RU" dirty="0" smtClean="0"/>
              <a:t> Служитель             с помощью пресвитеров планирует             и руководит всеми служениями в церкви.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/>
              <a:t> </a:t>
            </a:r>
          </a:p>
          <a:p>
            <a:r>
              <a:rPr lang="ru-RU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отсутствия рукоположенного пастора, пресвитер общины может обратиться с просьбой к президенту конференции или миссии назначить служителя для проведения обряда крещения для тех, кто желает присоединиться к церкви.</a:t>
            </a:r>
            <a:endParaRPr lang="en-US" sz="33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3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Поддержка новых      членов церкви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3276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Для </a:t>
            </a:r>
            <a:r>
              <a:rPr lang="ru-RU" sz="2800" dirty="0" err="1" smtClean="0"/>
              <a:t>новокрещенного</a:t>
            </a:r>
            <a:r>
              <a:rPr lang="ru-RU" sz="2800" dirty="0" smtClean="0"/>
              <a:t> очень </a:t>
            </a:r>
            <a:r>
              <a:rPr lang="ru-RU" sz="2800" dirty="0" smtClean="0"/>
              <a:t>важна </a:t>
            </a:r>
            <a:r>
              <a:rPr lang="ru-RU" sz="2800" dirty="0" smtClean="0"/>
              <a:t>поддержка, безусловная любовь и дружба. Вы можете провести совместный обед после крещения,      это время может стать временем для радости        и общения, хвалы Богу. Вы также можете избрать духовного попечителя или попечителей для новых людей,  чтобы те их поддерживали.</a:t>
            </a:r>
          </a:p>
        </p:txBody>
      </p:sp>
    </p:spTree>
    <p:extLst>
      <p:ext uri="{BB962C8B-B14F-4D97-AF65-F5344CB8AC3E}">
        <p14:creationId xmlns="" xmlns:p14="http://schemas.microsoft.com/office/powerpoint/2010/main" val="41019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3 tex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2362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Если </a:t>
            </a:r>
            <a:r>
              <a:rPr lang="ru-RU" dirty="0" err="1" smtClean="0">
                <a:solidFill>
                  <a:schemeClr val="bg1"/>
                </a:solidFill>
              </a:rPr>
              <a:t>новокрещенный</a:t>
            </a:r>
            <a:r>
              <a:rPr lang="ru-RU" dirty="0" smtClean="0">
                <a:solidFill>
                  <a:schemeClr val="bg1"/>
                </a:solidFill>
              </a:rPr>
              <a:t> еще не является членом малой группы по изучению Библии, помогите ему или ей найти такую группу, чтобы участие в ней стало благословением для этого человека.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2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 – The Baptismal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:\DEPT\WM\_SHARED\2011 Adviosry Resources\Nurture-Empower-Outreach\EMPOWER\EVANGELISM MANUAL - EDITED\PP evangelism\Chapter 13 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457200"/>
            <a:ext cx="8839200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ЕВАНГЕЛИЗМ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ДЛЯ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>КАЖДОГО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  <a:cs typeface="Calibri" pitchFamily="34" charset="0"/>
              </a:rPr>
            </a:br>
            <a:endParaRPr lang="en-US" sz="4000" dirty="0">
              <a:latin typeface="Trajan Pro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6300" y="1958975"/>
            <a:ext cx="4381500" cy="2689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Глава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13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Служение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Calibri" pitchFamily="34" charset="0"/>
              </a:rPr>
              <a:t>Крещения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6198513"/>
            <a:ext cx="403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Генеральная Конференция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Bookman Old Style" pitchFamily="18" charset="0"/>
                <a:cs typeface="Calibri" pitchFamily="34" charset="0"/>
              </a:rPr>
              <a:t>Отдел Женского служения</a:t>
            </a:r>
            <a:endParaRPr lang="en-US" sz="1100" b="1" dirty="0">
              <a:solidFill>
                <a:srgbClr val="002060"/>
              </a:solidFill>
              <a:latin typeface="Bookman Old Style" pitchFamily="18" charset="0"/>
              <a:cs typeface="Calibri" pitchFamily="34" charset="0"/>
            </a:endParaRPr>
          </a:p>
        </p:txBody>
      </p:sp>
      <p:pic>
        <p:nvPicPr>
          <p:cNvPr id="10" name="Picture 7" descr="WMLOGO-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781675"/>
            <a:ext cx="609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DEPT\WM\_SHARED\2011 Adviosry Resources\Nurture-Empower-Outreach\EMPOWER\EVANGELISM MANUAL - EDITED\PP evangelism\Chapter 13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7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«Брат, руководящий обрядом крещения, должен стремиться к тому,                            чтобы это событие оказало неизгладимое, святое влияние на всех зрителей.  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церковный обряд нужно проводить так, чтобы он возвышал               и участников, и зрителей.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1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3 tex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70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352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Следует избегать всего банального                      и обыденного и не допускать того,             чтобы происходящее низводилось до уровня заурядного события.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учить                наши церкви с большим уважением                 и благоговением относиться к этому священному служению».</a:t>
            </a:r>
            <a:r>
              <a:rPr lang="ru-RU" dirty="0" smtClean="0"/>
              <a:t>                                       </a:t>
            </a:r>
            <a:r>
              <a:rPr lang="ru-RU" i="1" dirty="0" smtClean="0"/>
              <a:t>– Пасторское служение,</a:t>
            </a:r>
            <a:r>
              <a:rPr lang="ru-RU" dirty="0" smtClean="0"/>
              <a:t> стр. </a:t>
            </a:r>
            <a:r>
              <a:rPr lang="ru-RU" dirty="0" err="1" smtClean="0"/>
              <a:t>ориг</a:t>
            </a:r>
            <a:r>
              <a:rPr lang="ru-RU" dirty="0" smtClean="0"/>
              <a:t>. 164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6158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Планирование         служения крещения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8229600" cy="2286000"/>
          </a:xfrm>
        </p:spPr>
        <p:txBody>
          <a:bodyPr>
            <a:normAutofit/>
          </a:bodyPr>
          <a:lstStyle/>
          <a:p>
            <a:r>
              <a:rPr lang="ru-RU" dirty="0" smtClean="0"/>
              <a:t>Во время крещения должны звучать </a:t>
            </a:r>
            <a:r>
              <a:rPr lang="ru-RU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псалмы хвалы и свидетельства,            это время для радости и молитвы,    слов ободрения</a:t>
            </a:r>
            <a:r>
              <a:rPr lang="ru-RU" dirty="0" smtClean="0"/>
              <a:t> из Писания.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0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3 tex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предоставить возможность, чтобы кандидаты            на крещение подтвердили принятие учения церкви адвентистов седьмого  дня перед лицом церкви или специально назначенного комитета.</a:t>
            </a:r>
            <a:r>
              <a:rPr lang="ru-RU" dirty="0" smtClean="0"/>
              <a:t> Это можно сделать прямо перед крещением.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0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T\WM\_SHARED\2011 Adviosry Resources\Nurture-Empower-Outreach\EMPOWER\EVANGELISM MANUAL - EDITED\PP evangelism\Chapter 1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19" y="-23086"/>
            <a:ext cx="9221419" cy="6881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629400" cy="3733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проведения обряда крещения, пастору или пресвитеру необходимо поприветствовать новых членов церкви от лица всей общины, пожать      им руку.  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4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DEPT\WM\_SHARED\2011 Adviosry Resources\Nurture-Empower-Outreach\EMPOWER\EVANGELISM MANUAL - EDITED\PP evangelism\Chapter 1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221419" cy="6881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6705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можно вручить                      им свидетельства о крещении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ru-RU" dirty="0" smtClean="0"/>
              <a:t>и памятные подарки, например, книги.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некоторых общинах после крещения приглашают выйти вперед близких друзей или опекунов</a:t>
            </a:r>
            <a:r>
              <a:rPr lang="ru-RU" dirty="0" smtClean="0"/>
              <a:t> вновь крещенных и вместе с ними читают их обязательство опекать новых членов церкви.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3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DEPT\WM\_SHARED\2011 Adviosry Resources\Nurture-Empower-Outreach\EMPOWER\EVANGELISM MANUAL - EDITED\PP evangelism\Chapter 13 text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19" y="0"/>
            <a:ext cx="9221419" cy="6881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Исповедание веры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72390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Согласно </a:t>
            </a:r>
            <a:r>
              <a:rPr lang="ru-RU" i="1" dirty="0" smtClean="0"/>
              <a:t>«Церковному руководству»: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Крещаемые</a:t>
            </a:r>
            <a:r>
              <a:rPr lang="ru-RU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принимаемые в общину      через исповедание веры в присутствии      всего собрания или специально назначенного комитета подтверждают, что они принимают положения вероучения Церкви адвентистов седьмого дня.</a:t>
            </a:r>
            <a:r>
              <a:rPr lang="ru-RU" dirty="0" smtClean="0"/>
              <a:t> Пастор                 или пресвитер задает кандидатам нижеследующие вопросы, на которые               они отвечают устно или выражают свое согласие поднятием руки».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30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359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ЕВАНГЕЛИЗМ для КАЖДОГО</vt:lpstr>
      <vt:lpstr>Chapter 13 – The Baptismal Service</vt:lpstr>
      <vt:lpstr>Slide 3</vt:lpstr>
      <vt:lpstr>Slide 4</vt:lpstr>
      <vt:lpstr> Планирование         служения крещения </vt:lpstr>
      <vt:lpstr>Slide 6</vt:lpstr>
      <vt:lpstr>Slide 7</vt:lpstr>
      <vt:lpstr>Slide 8</vt:lpstr>
      <vt:lpstr> Исповедание веры </vt:lpstr>
      <vt:lpstr> Руководство служением </vt:lpstr>
      <vt:lpstr> Поддержка новых      членов церкви 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2011-02-27T17:05:32Z</dcterms:created>
  <dcterms:modified xsi:type="dcterms:W3CDTF">2011-08-21T08:04:14Z</dcterms:modified>
</cp:coreProperties>
</file>