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4A039-12A8-054C-863A-47B146B45F5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7A03-D362-8347-9EE4-7918C06D9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33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7A03-D362-8347-9EE4-7918C06D9A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7A03-D362-8347-9EE4-7918C06D9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55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98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90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42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02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11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77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48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0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2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13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3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2C97-B2EC-4C19-832D-7C38B77EA62F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D7F4-A1CE-4E95-9BFC-E71717D6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2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istwomensministrie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DEPT\WM\_SHARED\2011 Adviosry Resources\2011 ADVISORY CD FILES\3. OUTREACH\OUTREACH\2. Homes of Hope and Healing MInistry  PP\HomesHopeHealing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11"/>
          <a:stretch>
            <a:fillRect/>
          </a:stretch>
        </p:blipFill>
        <p:spPr bwMode="auto">
          <a:xfrm>
            <a:off x="1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8105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ДОМ НАДЕЖДЫ И ИСЦЕЛЕНИЯ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P:\DEPT\WM\_SHARED\2011 Adviosry Resources\2011 ADVISORY CD FILES\3. OUTREACH\OUTREACH\2. Homes of Hope and Healing MInistry  PP\HomesHopeHealing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89"/>
          <a:stretch>
            <a:fillRect/>
          </a:stretch>
        </p:blipFill>
        <p:spPr bwMode="auto">
          <a:xfrm>
            <a:off x="1" y="0"/>
            <a:ext cx="914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895600" y="60960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Генеральная Конференция</a:t>
            </a:r>
            <a:endParaRPr lang="en-US" sz="1200" b="1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Отдел Женского служения</a:t>
            </a:r>
            <a:endParaRPr lang="en-US" sz="1200" b="1" dirty="0" smtClean="0">
              <a:solidFill>
                <a:schemeClr val="bg1"/>
              </a:solidFill>
              <a:latin typeface="Abadi MT Condensed Light"/>
              <a:cs typeface="Abadi MT Condensed Light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latin typeface="Abadi MT Condensed Light"/>
                <a:cs typeface="Abadi MT Condensed Light"/>
                <a:hlinkClick r:id="rId3"/>
              </a:rPr>
              <a:t>www.adventistwomensministries.org</a:t>
            </a:r>
            <a:r>
              <a:rPr lang="en-US" sz="11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endParaRPr lang="en-US" sz="1100" b="1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6" name="Picture 7" descr="WMLOGO-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061" y="5410200"/>
            <a:ext cx="774939" cy="59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88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839200" cy="4906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ru-RU" sz="3600" dirty="0" smtClean="0"/>
              <a:t>В жизни самоотверженных женщин отразится свет лица Божьего и придаст им такую силу, которая превзойдет силу мужчин.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семьях они смогут выполнить то, чего не в состоянии сделать мужчины: совершить работу, затрагивающую внутреннюю жизнь людей. Они приблизятся к сердцам людей, абсолютно недоступных для мужчин.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Есть нужда в их труде. Осмотрительные и кроткие женщины могут сделать доброе дело, разъясняя людям истину в их домах. </a:t>
            </a:r>
            <a:r>
              <a:rPr lang="ru-RU" sz="3600" dirty="0" smtClean="0"/>
              <a:t>Когда слово Божье будет объясняться таким образом, оно совершит работу закваски, благодаря чему целые семьи обратятся.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-</a:t>
            </a:r>
            <a:r>
              <a:rPr lang="en-US" sz="3600" dirty="0"/>
              <a:t>- </a:t>
            </a:r>
            <a:r>
              <a:rPr lang="ru-RU" sz="3600" dirty="0" smtClean="0"/>
              <a:t>Свидетельства для церкви т. 9 </a:t>
            </a:r>
            <a:r>
              <a:rPr lang="en-US" dirty="0" smtClean="0"/>
              <a:t>  </a:t>
            </a: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423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7912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Adobe Caslon Pro"/>
                <a:cs typeface="Adobe Caslon Pro"/>
              </a:rPr>
              <a:t/>
            </a:r>
            <a:br>
              <a:rPr lang="en-US" b="1" dirty="0" smtClean="0">
                <a:solidFill>
                  <a:srgbClr val="1F497D"/>
                </a:solidFill>
                <a:latin typeface="Adobe Caslon Pro"/>
                <a:cs typeface="Adobe Caslon Pro"/>
              </a:rPr>
            </a:br>
            <a:r>
              <a:rPr lang="ru-RU" b="1" dirty="0" smtClean="0">
                <a:solidFill>
                  <a:srgbClr val="1F497D"/>
                </a:solidFill>
                <a:latin typeface="Adobe Caslon Pro"/>
                <a:cs typeface="Adobe Caslon Pro"/>
              </a:rPr>
              <a:t>Как начать?</a:t>
            </a:r>
            <a:r>
              <a:rPr lang="en-US" b="1" dirty="0">
                <a:solidFill>
                  <a:srgbClr val="1F497D"/>
                </a:solidFill>
                <a:latin typeface="Adobe Caslon Pro"/>
                <a:cs typeface="Adobe Caslon Pro"/>
              </a:rPr>
              <a:t/>
            </a:r>
            <a:br>
              <a:rPr lang="en-US" b="1" dirty="0">
                <a:solidFill>
                  <a:srgbClr val="1F497D"/>
                </a:solidFill>
                <a:latin typeface="Adobe Caslon Pro"/>
                <a:cs typeface="Adobe Caslon Pro"/>
              </a:rPr>
            </a:br>
            <a:endParaRPr lang="en-US" b="1" dirty="0">
              <a:solidFill>
                <a:srgbClr val="1F497D"/>
              </a:solidFill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 помощью этого служения </a:t>
            </a:r>
            <a:r>
              <a:rPr lang="ru-RU" b="1" dirty="0" smtClean="0"/>
              <a:t>мы открываем двери наших домов</a:t>
            </a:r>
            <a:r>
              <a:rPr lang="ru-RU" dirty="0" smtClean="0"/>
              <a:t> для женщин нашей общины. Мы работаем в малых группах (от 3 до 15 человек). Цель - создание долгих дружеских отношений во Христе. </a:t>
            </a:r>
            <a:r>
              <a:rPr lang="en-US" dirty="0" smtClean="0"/>
              <a:t>. </a:t>
            </a:r>
            <a:endParaRPr lang="en-US" dirty="0"/>
          </a:p>
          <a:p>
            <a:pPr lvl="0"/>
            <a:r>
              <a:rPr lang="ru-RU" b="1" dirty="0" smtClean="0"/>
              <a:t>Пригласите друзей в ваш дом </a:t>
            </a:r>
            <a:r>
              <a:rPr lang="ru-RU" dirty="0" smtClean="0"/>
              <a:t>или другое место, но не в здание церкви. И, если возможно собирайтесь в вашем доме, или доме какой либо другой сестры, которая может организовать встречу. 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ru-RU" dirty="0" smtClean="0"/>
              <a:t>Вы можете </a:t>
            </a:r>
            <a:r>
              <a:rPr lang="ru-RU" b="1" dirty="0" smtClean="0"/>
              <a:t>предложить обед или легкий ужин </a:t>
            </a:r>
            <a:r>
              <a:rPr lang="ru-RU" dirty="0" smtClean="0"/>
              <a:t>(по выбору).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9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452596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Поделитесь своим свидетельством </a:t>
            </a:r>
            <a:r>
              <a:rPr lang="ru-RU" sz="2400" dirty="0" smtClean="0"/>
              <a:t>того, что Иисус сделал для вас в жизни.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ru-RU" sz="2400" b="1" dirty="0" smtClean="0"/>
              <a:t>Пригласите их поучаствовать в восьминедельной программе</a:t>
            </a:r>
            <a:r>
              <a:rPr lang="ru-RU" sz="2400" dirty="0" smtClean="0"/>
              <a:t> под названием "Дом надежды и исцеления". </a:t>
            </a:r>
          </a:p>
          <a:p>
            <a:pPr lvl="0"/>
            <a:r>
              <a:rPr lang="ru-RU" sz="2400" b="1" dirty="0" smtClean="0"/>
              <a:t>Объясните, что это постоянная программа, которая будет проходить с перерывами каждые восемь недель</a:t>
            </a:r>
            <a:r>
              <a:rPr lang="ru-RU" sz="2400" dirty="0" smtClean="0"/>
              <a:t>. (Количество недель не ограничено. Старайтесь делать встречи лаконичными, подстраиваясь под расписание приглашенных).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0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5532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Book Antiqua" pitchFamily="18" charset="0"/>
              </a:rPr>
              <a:t>Как организовать программу?</a:t>
            </a:r>
            <a:r>
              <a:rPr lang="en-US" sz="3600" dirty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Book Antiqua" pitchFamily="18" charset="0"/>
              </a:rPr>
            </a:br>
            <a:endParaRPr lang="en-US" sz="36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Выберите одну тему, которую будете обсуждать в течение этих восьми недель.</a:t>
            </a:r>
            <a:r>
              <a:rPr lang="ru-RU" sz="2400" dirty="0" smtClean="0"/>
              <a:t> Привлеките группу в выборе темы, которая будет отвечать их нуждам. Темы для изучения могут быть: о здоровье, духовном возрастании, о семье, воспитании детей, общении, и другие. </a:t>
            </a:r>
          </a:p>
          <a:p>
            <a:r>
              <a:rPr lang="en-US" sz="2400" dirty="0" smtClean="0"/>
              <a:t> </a:t>
            </a:r>
            <a:r>
              <a:rPr lang="ru-RU" sz="2400" b="1" dirty="0" smtClean="0"/>
              <a:t>Вы можете использовать на ваших встречах </a:t>
            </a:r>
            <a:r>
              <a:rPr lang="en-US" sz="2400" b="1" dirty="0" smtClean="0"/>
              <a:t>DVD</a:t>
            </a:r>
            <a:r>
              <a:rPr lang="ru-RU" sz="2400" b="1" dirty="0" smtClean="0"/>
              <a:t>, презентации </a:t>
            </a:r>
            <a:r>
              <a:rPr lang="en-US" sz="2400" b="1" dirty="0" smtClean="0"/>
              <a:t>PowerPoint</a:t>
            </a:r>
            <a:r>
              <a:rPr lang="ru-RU" sz="2400" b="1" dirty="0" smtClean="0"/>
              <a:t>, </a:t>
            </a:r>
            <a:r>
              <a:rPr lang="ru-RU" sz="2400" dirty="0" smtClean="0"/>
              <a:t>печатную продукцию, уроки, и другие </a:t>
            </a:r>
            <a:r>
              <a:rPr lang="ru-RU" sz="2400" dirty="0" err="1" smtClean="0"/>
              <a:t>медиа</a:t>
            </a:r>
            <a:r>
              <a:rPr lang="ru-RU" sz="2400" dirty="0" smtClean="0"/>
              <a:t> возможности.</a:t>
            </a:r>
          </a:p>
          <a:p>
            <a:pPr lvl="0"/>
            <a:r>
              <a:rPr lang="ru-RU" sz="2400" b="1" dirty="0" smtClean="0"/>
              <a:t>Пригласите спикеров, если есть необходимость, для того, чтобы они представили одну из тем. </a:t>
            </a:r>
            <a:r>
              <a:rPr lang="ru-RU" sz="2400" dirty="0" smtClean="0"/>
              <a:t>Нет необходимости только вам вести встречи.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471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51816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Презентация</a:t>
            </a:r>
            <a:r>
              <a:rPr lang="ru-RU" sz="2800" dirty="0" smtClean="0"/>
              <a:t> темы должна длиться около 30 минут. </a:t>
            </a:r>
          </a:p>
          <a:p>
            <a:pPr lvl="0"/>
            <a:r>
              <a:rPr lang="ru-RU" sz="2800" b="1" dirty="0" smtClean="0"/>
              <a:t>Далее можете сделать перерыв </a:t>
            </a:r>
            <a:r>
              <a:rPr lang="ru-RU" sz="2800" dirty="0" smtClean="0"/>
              <a:t>или организовать групповую дискуссию в течение 30 минут. </a:t>
            </a:r>
          </a:p>
          <a:p>
            <a:pPr lvl="0"/>
            <a:r>
              <a:rPr lang="ru-RU" sz="2800" b="1" dirty="0" smtClean="0"/>
              <a:t>Общее время проведения встречи около часа. </a:t>
            </a:r>
            <a:r>
              <a:rPr lang="ru-RU" sz="2800" dirty="0" smtClean="0"/>
              <a:t>(Время занятий может варьироваться, но помните, вы возможно будете встречаться с работающими женщинами или матерями, которые не могут оставаться допоздна). </a:t>
            </a:r>
          </a:p>
          <a:p>
            <a:r>
              <a:rPr lang="ru-RU" sz="2800" b="1" dirty="0" smtClean="0"/>
              <a:t>Закончите занятие общей короткой </a:t>
            </a:r>
            <a:r>
              <a:rPr lang="ru-RU" sz="2800" dirty="0" smtClean="0"/>
              <a:t>молитвой.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610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sz="3600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1F497D"/>
                </a:solidFill>
                <a:latin typeface="Book Antiqua" pitchFamily="18" charset="0"/>
              </a:rPr>
              <a:t>Как сделать встречи систематическими?</a:t>
            </a:r>
            <a:endParaRPr lang="en-US" sz="3600" b="1" dirty="0">
              <a:solidFill>
                <a:srgbClr val="1F497D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38100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Когда вы закончите восьминедельную серию встреч, сделайте перерыв на несколько недель, затем снова начните, выбрав </a:t>
            </a:r>
            <a:r>
              <a:rPr lang="ru-RU" sz="2800" dirty="0" smtClean="0"/>
              <a:t>другу</a:t>
            </a:r>
            <a:r>
              <a:rPr lang="ru-RU" sz="2800" dirty="0" smtClean="0"/>
              <a:t>ю</a:t>
            </a:r>
            <a:r>
              <a:rPr lang="ru-RU" sz="2800" dirty="0" smtClean="0"/>
              <a:t> </a:t>
            </a:r>
            <a:r>
              <a:rPr lang="ru-RU" sz="2800" dirty="0" smtClean="0"/>
              <a:t>интересующую вашу группу тему. </a:t>
            </a: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Количество таких восьминедельных серий встреч может варьироваться. Они могут проходить раз в три месяца или раз в полгода. Лидер малой группы свободен сам </a:t>
            </a:r>
            <a:r>
              <a:rPr lang="ru-RU" sz="2800" dirty="0" smtClean="0"/>
              <a:t>выбирать </a:t>
            </a:r>
            <a:r>
              <a:rPr lang="ru-RU" sz="2800" dirty="0" smtClean="0"/>
              <a:t>и регулировать расписание.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18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8580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1F497D"/>
                </a:solidFill>
                <a:latin typeface="Book Antiqua" pitchFamily="18" charset="0"/>
              </a:rPr>
              <a:t>Вспомогательный материал</a:t>
            </a:r>
            <a:r>
              <a:rPr lang="en-US" b="1" dirty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b="1" dirty="0">
                <a:solidFill>
                  <a:srgbClr val="1F497D"/>
                </a:solidFill>
                <a:latin typeface="Book Antiqua" pitchFamily="18" charset="0"/>
              </a:rPr>
            </a:br>
            <a:endParaRPr lang="en-US" b="1" dirty="0">
              <a:solidFill>
                <a:srgbClr val="1F497D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10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"Библия и человеческие эмоции" Урок Субботней Школы Джулиан </a:t>
            </a:r>
            <a:r>
              <a:rPr lang="ru-RU" sz="2800" dirty="0" err="1" smtClean="0"/>
              <a:t>Мелгоса</a:t>
            </a:r>
            <a:r>
              <a:rPr lang="ru-RU" sz="2800" dirty="0" smtClean="0"/>
              <a:t> (2011). </a:t>
            </a:r>
          </a:p>
          <a:p>
            <a:r>
              <a:rPr lang="ru-RU" sz="2800" dirty="0" smtClean="0"/>
              <a:t>"Найти спокойствие среди хаоса жизни". Джулиан </a:t>
            </a:r>
            <a:r>
              <a:rPr lang="ru-RU" sz="2800" dirty="0" err="1" smtClean="0"/>
              <a:t>Мелгоса</a:t>
            </a:r>
            <a:r>
              <a:rPr lang="ru-RU" sz="2800" dirty="0" smtClean="0"/>
              <a:t>, </a:t>
            </a:r>
            <a:r>
              <a:rPr lang="ru-RU" sz="2800" dirty="0" err="1" smtClean="0"/>
              <a:t>Пасифик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Прес</a:t>
            </a:r>
            <a:r>
              <a:rPr lang="ru-RU" sz="2800" dirty="0" smtClean="0"/>
              <a:t>.  </a:t>
            </a:r>
          </a:p>
          <a:p>
            <a:r>
              <a:rPr lang="ru-RU" sz="2800" dirty="0" smtClean="0"/>
              <a:t>"Преимущества веры" Джулиан </a:t>
            </a:r>
            <a:r>
              <a:rPr lang="ru-RU" sz="2800" dirty="0" err="1" smtClean="0"/>
              <a:t>Мелгоса</a:t>
            </a:r>
            <a:r>
              <a:rPr lang="ru-RU" sz="2800" dirty="0" smtClean="0"/>
              <a:t>, </a:t>
            </a:r>
            <a:r>
              <a:rPr lang="ru-RU" sz="2800" dirty="0" err="1" smtClean="0"/>
              <a:t>Пасифик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Прес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"10 альтернатив для наполненной жизни" Катя Гарсия </a:t>
            </a:r>
            <a:r>
              <a:rPr lang="ru-RU" sz="2800" dirty="0" err="1" smtClean="0"/>
              <a:t>Райнерт</a:t>
            </a:r>
            <a:r>
              <a:rPr lang="ru-RU" sz="2800" dirty="0" smtClean="0"/>
              <a:t>, </a:t>
            </a:r>
            <a:r>
              <a:rPr lang="ru-RU" sz="2800" dirty="0" err="1" smtClean="0"/>
              <a:t>Пасифик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Прес</a:t>
            </a:r>
            <a:r>
              <a:rPr lang="ru-RU" sz="2800" dirty="0" smtClean="0"/>
              <a:t>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177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"Женщины Библии и Я", библейские уроки отдела Женского служения Генеральной Конференции. </a:t>
            </a:r>
          </a:p>
          <a:p>
            <a:r>
              <a:rPr lang="ru-RU" sz="2800" dirty="0" smtClean="0"/>
              <a:t>"Библейские уроки для занятых женщин". Отдел Женского Служения ГК </a:t>
            </a:r>
          </a:p>
          <a:p>
            <a:r>
              <a:rPr lang="ru-RU" sz="2800" dirty="0" smtClean="0"/>
              <a:t>"Праздники" Отдел Здоровья ГК.</a:t>
            </a:r>
          </a:p>
          <a:p>
            <a:r>
              <a:rPr lang="ru-RU" sz="2800" dirty="0" smtClean="0"/>
              <a:t>"Путь радости" отдел Женского Служения </a:t>
            </a:r>
            <a:r>
              <a:rPr lang="ru-RU" sz="2800" dirty="0" err="1" smtClean="0"/>
              <a:t>Северо-Американского</a:t>
            </a:r>
            <a:r>
              <a:rPr lang="ru-RU" sz="2800" dirty="0" smtClean="0"/>
              <a:t> Дивизиона. </a:t>
            </a:r>
          </a:p>
          <a:p>
            <a:r>
              <a:rPr lang="ru-RU" sz="2800" dirty="0" smtClean="0"/>
              <a:t>Вы можете использовать и другие материалы в вашей церкви. 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8580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1F497D"/>
                </a:solidFill>
                <a:latin typeface="Book Antiqua" pitchFamily="18" charset="0"/>
              </a:rPr>
              <a:t>Вспомогательный материал</a:t>
            </a:r>
            <a:r>
              <a:rPr lang="en-US" b="1" dirty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b="1" dirty="0">
                <a:solidFill>
                  <a:srgbClr val="1F497D"/>
                </a:solidFill>
                <a:latin typeface="Book Antiqua" pitchFamily="18" charset="0"/>
              </a:rPr>
            </a:br>
            <a:endParaRPr lang="en-US" b="1" dirty="0">
              <a:solidFill>
                <a:srgbClr val="1F49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3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5715000" cy="1143000"/>
          </a:xfrm>
        </p:spPr>
        <p:txBody>
          <a:bodyPr>
            <a:no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</a:b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Преимущество данного служения «Дом Надежды и Исцеления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/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</a:b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828800"/>
            <a:ext cx="6248400" cy="4114800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/>
              <a:t>Вы построите сильные дружеские отношения с другими женщинами </a:t>
            </a:r>
            <a:r>
              <a:rPr lang="ru-RU" dirty="0" smtClean="0"/>
              <a:t>и поможете привести их к Иисусу. </a:t>
            </a:r>
            <a:r>
              <a:rPr lang="en-US" dirty="0" smtClean="0"/>
              <a:t> </a:t>
            </a:r>
          </a:p>
          <a:p>
            <a:pPr lvl="0"/>
            <a:endParaRPr lang="en-US" sz="1050" dirty="0"/>
          </a:p>
          <a:p>
            <a:pPr lvl="0"/>
            <a:r>
              <a:rPr lang="ru-RU" b="1" dirty="0" smtClean="0"/>
              <a:t>Ваша община будет укрепляться, </a:t>
            </a:r>
            <a:r>
              <a:rPr lang="ru-RU" dirty="0" smtClean="0"/>
              <a:t>если женские проблемы будут исследоваться.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8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1054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"Итак идите, научите все народы, крестя их во имя Отца и Сына и Святого Духа,  уча их соблюдать все, что Я повелел вам; и се, Я с вами во все дни до скончания века. Аминь".</a:t>
            </a:r>
          </a:p>
          <a:p>
            <a:pPr algn="ctr">
              <a:buNone/>
            </a:pPr>
            <a:r>
              <a:rPr lang="ru-RU" dirty="0" smtClean="0"/>
              <a:t>(Матфея 28:19, 20</a:t>
            </a:r>
            <a:r>
              <a:rPr lang="ru-RU" sz="2800" dirty="0" smtClean="0"/>
              <a:t>)</a:t>
            </a:r>
            <a:endParaRPr lang="en-US"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2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798637"/>
            <a:ext cx="57912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Ваша вера укрепиться, </a:t>
            </a:r>
            <a:r>
              <a:rPr lang="ru-RU" sz="3600" dirty="0" smtClean="0"/>
              <a:t>если вы будете делиться и свидетельствовать.</a:t>
            </a:r>
          </a:p>
          <a:p>
            <a:pPr marL="0" lvl="0" indent="0">
              <a:buNone/>
            </a:pPr>
            <a:endParaRPr lang="en-US" sz="1050" dirty="0" smtClean="0">
              <a:solidFill>
                <a:srgbClr val="000000"/>
              </a:solidFill>
            </a:endParaRPr>
          </a:p>
          <a:p>
            <a:r>
              <a:rPr lang="ru-RU" sz="3600" b="1" dirty="0" smtClean="0"/>
              <a:t>Ваша церковь укрепиться</a:t>
            </a:r>
            <a:r>
              <a:rPr lang="ru-RU" sz="3600" dirty="0" smtClean="0"/>
              <a:t>, если будут новые знакомства. 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"Лишь метод Христа принесет подлинный успех в проповеди людям Божьей истины. Находясь среди людей, Спаситель общался с ними, желая им добра. Он проявлял к ним сочувствие. Он служил их нуждам и завоевывал их доверие. И только после этого Иисус говорил им: "Следуй за Мною"... Сопровождаемая силой убеждения, силой молитвы и силой любви Божьей, эта работа не может быть и не будет бесплодной".  </a:t>
            </a:r>
          </a:p>
          <a:p>
            <a:pPr algn="ctr">
              <a:buNone/>
            </a:pPr>
            <a:r>
              <a:rPr lang="ru-RU" sz="2800" dirty="0" smtClean="0"/>
              <a:t>Служение исцеления, стр. 85-86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400" dirty="0">
              <a:latin typeface="Book Antiqua"/>
              <a:cs typeface="Book Antiqua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153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4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такое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“</a:t>
            </a:r>
            <a:r>
              <a:rPr lang="ru-RU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Дом надежды и исцеления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”?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75037"/>
            <a:ext cx="7924800" cy="2392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Программа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надежды и исцеления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” </a:t>
            </a:r>
            <a:r>
              <a:rPr lang="ru-RU" dirty="0" smtClean="0"/>
              <a:t>приглашает открыть двери наших домов для соседей, чтобы подружиться с ними.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8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3" y="-1"/>
            <a:ext cx="9132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46237"/>
            <a:ext cx="5638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 это трудное время безысходности и отчаяния именно наш дом может стать  тем местом, в котором наши соседи, семья, или друзья могут собраться вместе, чтобы поделиться с ними той великой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Надеждой и помочь приобрести им душевное и эмоциональное Исцеление.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6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3" y="-1"/>
            <a:ext cx="9132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103437"/>
            <a:ext cx="5181600" cy="2773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С помощью этого проекта завяжется дружба, мы поможем людям обрести надежду, исцеление и поддержку, мы увидим их нужды. 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795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2011 ADVISORY CD FILES\3. OUTREACH\OUTREACH\2. Homes of Hope and Healing MInistry  PP\HomesHopeHealing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3" y="-1"/>
            <a:ext cx="9132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152400"/>
            <a:ext cx="6400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sz="4000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1F497D"/>
                </a:solidFill>
                <a:latin typeface="Book Antiqua" pitchFamily="18" charset="0"/>
              </a:rPr>
              <a:t>Кто нуждается в НАДЕЖДЕ?</a:t>
            </a:r>
            <a:endParaRPr lang="en-US" sz="4000" b="1" dirty="0">
              <a:solidFill>
                <a:srgbClr val="1F497D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81200"/>
            <a:ext cx="50292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Ваш сосед</a:t>
            </a:r>
            <a:endParaRPr lang="en-US" dirty="0"/>
          </a:p>
          <a:p>
            <a:pPr lvl="0"/>
            <a:r>
              <a:rPr lang="ru-RU" dirty="0" smtClean="0"/>
              <a:t>Ваш друг</a:t>
            </a:r>
            <a:endParaRPr lang="en-US" dirty="0"/>
          </a:p>
          <a:p>
            <a:pPr lvl="0"/>
            <a:r>
              <a:rPr lang="ru-RU" dirty="0" smtClean="0"/>
              <a:t>Больной</a:t>
            </a:r>
            <a:endParaRPr lang="en-US" dirty="0"/>
          </a:p>
          <a:p>
            <a:pPr lvl="0"/>
            <a:r>
              <a:rPr lang="ru-RU" dirty="0" smtClean="0"/>
              <a:t>Разочаровавшийся</a:t>
            </a:r>
            <a:endParaRPr lang="en-US" dirty="0"/>
          </a:p>
          <a:p>
            <a:pPr lvl="0"/>
            <a:r>
              <a:rPr lang="ru-RU" dirty="0" smtClean="0"/>
              <a:t>Из неблагополучных семей</a:t>
            </a:r>
            <a:endParaRPr lang="en-US" dirty="0"/>
          </a:p>
          <a:p>
            <a:pPr lvl="0"/>
            <a:r>
              <a:rPr lang="ru-RU" dirty="0" smtClean="0"/>
              <a:t>Кто переживает боль</a:t>
            </a:r>
            <a:endParaRPr lang="en-US" dirty="0"/>
          </a:p>
          <a:p>
            <a:pPr lvl="0"/>
            <a:r>
              <a:rPr lang="ru-RU" dirty="0" smtClean="0"/>
              <a:t>Бездомный</a:t>
            </a:r>
            <a:endParaRPr lang="en-US" dirty="0"/>
          </a:p>
          <a:p>
            <a:pPr lvl="0"/>
            <a:r>
              <a:rPr lang="ru-RU" dirty="0" smtClean="0"/>
              <a:t>Ваш сотрудник</a:t>
            </a:r>
            <a:endParaRPr lang="en-US" dirty="0"/>
          </a:p>
          <a:p>
            <a:pPr lvl="0"/>
            <a:r>
              <a:rPr lang="ru-RU" dirty="0" smtClean="0"/>
              <a:t>Безработный</a:t>
            </a:r>
            <a:endParaRPr lang="en-US" dirty="0"/>
          </a:p>
          <a:p>
            <a:pPr lvl="0"/>
            <a:r>
              <a:rPr lang="ru-RU" b="1" i="1" dirty="0" smtClean="0">
                <a:latin typeface="Palatino Linotype" pitchFamily="18" charset="0"/>
              </a:rPr>
              <a:t>И многие другие</a:t>
            </a:r>
            <a:endParaRPr lang="en-US" b="1" i="1" dirty="0">
              <a:latin typeface="Palatino Linotyp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8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0772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ru-RU" sz="3600" dirty="0" smtClean="0"/>
              <a:t>Женщины наравне с мужчинами могут сеять семена истины, где они дадут всходы.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В это кризисное время они могут занять свое место в деле Божьем, и Он будет действовать через них.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444" y="457200"/>
            <a:ext cx="5634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dobe Caslon Pro"/>
                <a:cs typeface="Adobe Caslon Pro"/>
              </a:rPr>
              <a:t>Бог призывает женщин</a:t>
            </a:r>
            <a:endParaRPr lang="en-US" sz="4000" b="1" dirty="0">
              <a:solidFill>
                <a:schemeClr val="tx2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7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2895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smtClean="0"/>
              <a:t>Если они осознают лежащую на них ответственность и трудятся под влиянием Духа Божьего,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то приобретут именно такое самообладание, которое столь необходимо для нынешнего времени. 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913</Words>
  <Application>Microsoft Office PowerPoint</Application>
  <PresentationFormat>Экран (4:3)</PresentationFormat>
  <Paragraphs>68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ДОМ НАДЕЖДЫ И ИСЦЕЛЕНИЯ</vt:lpstr>
      <vt:lpstr>Слайд 2</vt:lpstr>
      <vt:lpstr>Слайд 3</vt:lpstr>
      <vt:lpstr> Что такое  “Дом надежды и исцеления”?</vt:lpstr>
      <vt:lpstr>Слайд 5</vt:lpstr>
      <vt:lpstr>Слайд 6</vt:lpstr>
      <vt:lpstr> Кто нуждается в НАДЕЖДЕ?</vt:lpstr>
      <vt:lpstr>Слайд 8</vt:lpstr>
      <vt:lpstr>Слайд 9</vt:lpstr>
      <vt:lpstr>Слайд 10</vt:lpstr>
      <vt:lpstr>Слайд 11</vt:lpstr>
      <vt:lpstr> Как начать? </vt:lpstr>
      <vt:lpstr>Слайд 13</vt:lpstr>
      <vt:lpstr> Как организовать программу? </vt:lpstr>
      <vt:lpstr>Слайд 15</vt:lpstr>
      <vt:lpstr> Как сделать встречи систематическими?</vt:lpstr>
      <vt:lpstr> Вспомогательный материал </vt:lpstr>
      <vt:lpstr> Вспомогательный материал </vt:lpstr>
      <vt:lpstr> Преимущество данного служения «Дом Надежды и Исцеления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Arrais</dc:creator>
  <cp:lastModifiedBy>Boris</cp:lastModifiedBy>
  <cp:revision>32</cp:revision>
  <dcterms:created xsi:type="dcterms:W3CDTF">2011-03-11T18:48:46Z</dcterms:created>
  <dcterms:modified xsi:type="dcterms:W3CDTF">2014-12-21T14:37:21Z</dcterms:modified>
</cp:coreProperties>
</file>