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80"/>
    <p:restoredTop sz="81081"/>
  </p:normalViewPr>
  <p:slideViewPr>
    <p:cSldViewPr snapToGrid="0" snapToObjects="1">
      <p:cViewPr varScale="1">
        <p:scale>
          <a:sx n="58" d="100"/>
          <a:sy n="58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B4F7-DAA5-BB45-B720-7EA6243993FF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CF425-6591-864A-94F1-3125A93591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05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CF425-6591-864A-94F1-3125A935919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507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3031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99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354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026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0689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285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73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0008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922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71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8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AAEE5-F408-FC4E-BDED-83A641B0040C}" type="datetimeFigureOut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B85F5-F56A-0049-B8BF-05A8CFEB3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71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0049" y="-611187"/>
            <a:ext cx="5229225" cy="23876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ПЛАМЕННЫЕ МОЛИТВЫ </a:t>
            </a:r>
            <a:r>
              <a:rPr lang="ru-RU" sz="4000" i="1" dirty="0" smtClean="0">
                <a:solidFill>
                  <a:schemeClr val="accent5">
                    <a:lumMod val="50000"/>
                  </a:schemeClr>
                </a:solidFill>
                <a:latin typeface="Palatino Linotype" charset="0"/>
                <a:ea typeface="Avenir Book" charset="0"/>
                <a:cs typeface="Avenir Book" charset="0"/>
              </a:rPr>
              <a:t>и </a:t>
            </a:r>
            <a:r>
              <a:rPr lang="ru-RU" sz="32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БЕССТРАШНАЯ ВЕРА</a:t>
            </a:r>
            <a:endParaRPr lang="en-US" sz="32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7400" y="1944688"/>
            <a:ext cx="3324224" cy="119856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ru-RU" sz="1500" b="1" dirty="0" smtClean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МЕЖДУНАРОДНЫЙ ЖЕНСКИЙ ДЕНЬ МОЛИТВЫ</a:t>
            </a:r>
            <a:endParaRPr lang="en-US" sz="1500" b="1" dirty="0" smtClean="0">
              <a:solidFill>
                <a:srgbClr val="002060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pPr>
              <a:lnSpc>
                <a:spcPct val="120000"/>
              </a:lnSpc>
            </a:pPr>
            <a:r>
              <a:rPr lang="ru-RU" sz="1500" dirty="0" smtClean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4 МАРТА</a:t>
            </a:r>
            <a:r>
              <a:rPr lang="en-US" sz="1500" dirty="0" smtClean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 2017</a:t>
            </a:r>
            <a:r>
              <a:rPr lang="ru-RU" sz="1500" dirty="0" smtClean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 Г.</a:t>
            </a:r>
            <a:endParaRPr lang="en-US" sz="1500" dirty="0" smtClean="0">
              <a:solidFill>
                <a:srgbClr val="00206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86600" y="3279035"/>
            <a:ext cx="21717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200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АВТОР</a:t>
            </a:r>
            <a:r>
              <a:rPr lang="en-US" sz="1200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ru-RU" sz="1200" i="1" dirty="0" smtClean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>Джина Вален</a:t>
            </a:r>
            <a:endParaRPr lang="en-US" sz="1200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486" y="6394275"/>
            <a:ext cx="478971" cy="3548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2852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800554"/>
            <a:ext cx="8556171" cy="1325563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ЖЕНЩИНЫ </a:t>
            </a:r>
            <a:r>
              <a:rPr lang="en-US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– </a:t>
            </a:r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ИСТОРИИ</a:t>
            </a:r>
            <a:endParaRPr lang="en-US" sz="40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26469"/>
            <a:ext cx="8047876" cy="765238"/>
          </a:xfrm>
        </p:spPr>
        <p:txBody>
          <a:bodyPr>
            <a:normAutofit/>
          </a:bodyPr>
          <a:lstStyle/>
          <a:p>
            <a:pPr marL="385763" indent="-385763">
              <a:buFont typeface="+mj-lt"/>
              <a:buAutoNum type="arabicPeriod" startAt="4"/>
            </a:pPr>
            <a:r>
              <a:rPr lang="ru-RU" sz="2000" dirty="0" smtClean="0">
                <a:latin typeface="Avenir Book" charset="0"/>
                <a:ea typeface="Avenir Book" charset="0"/>
                <a:cs typeface="Avenir Book" charset="0"/>
              </a:rPr>
              <a:t>ОНИ ПОЛНОСТЬЮ</a:t>
            </a:r>
            <a:r>
              <a:rPr lang="ru-RU" sz="2000" dirty="0" smtClean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ru-RU" sz="2000" dirty="0" smtClean="0">
                <a:latin typeface="Avenir Book" charset="0"/>
                <a:ea typeface="Avenir Book" charset="0"/>
                <a:cs typeface="Avenir Book" charset="0"/>
              </a:rPr>
              <a:t>ПОДЧИНИЛИСЬ БОГУ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872344" y="3230022"/>
            <a:ext cx="539931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«Отче Мой! если возможно, да минует Меня чаша сия; впрочем не как Я хочу, но как Ты».</a:t>
            </a:r>
            <a:endParaRPr lang="en-US" sz="2400" dirty="0"/>
          </a:p>
          <a:p>
            <a:pPr algn="ctr"/>
            <a:r>
              <a:rPr lang="ru-RU" sz="1600" dirty="0" smtClean="0"/>
              <a:t>Матфея </a:t>
            </a:r>
            <a:r>
              <a:rPr lang="en-US" sz="1600" dirty="0" smtClean="0"/>
              <a:t>26:39</a:t>
            </a: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12143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31" y="778781"/>
            <a:ext cx="8712926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ЖЕНЩИНЫ </a:t>
            </a:r>
            <a:r>
              <a:rPr lang="en-US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– </a:t>
            </a:r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ИСТОРИИ</a:t>
            </a:r>
            <a:endParaRPr lang="en-US" sz="40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26469"/>
            <a:ext cx="8047876" cy="765238"/>
          </a:xfrm>
        </p:spPr>
        <p:txBody>
          <a:bodyPr>
            <a:normAutofit/>
          </a:bodyPr>
          <a:lstStyle/>
          <a:p>
            <a:pPr marL="385763" indent="-385763">
              <a:buFont typeface="+mj-lt"/>
              <a:buAutoNum type="arabicPeriod" startAt="4"/>
            </a:pPr>
            <a:r>
              <a:rPr lang="ru-RU" sz="2400" dirty="0" smtClean="0">
                <a:latin typeface="Avenir Book" charset="0"/>
                <a:ea typeface="Avenir Book" charset="0"/>
                <a:cs typeface="Avenir Book" charset="0"/>
              </a:rPr>
              <a:t>ОНИ ПОЛНОСТЬЮ</a:t>
            </a:r>
            <a:r>
              <a:rPr lang="ru-RU" sz="2400" dirty="0" smtClean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ru-RU" sz="2400" dirty="0" smtClean="0">
                <a:latin typeface="Avenir Book" charset="0"/>
                <a:ea typeface="Avenir Book" charset="0"/>
                <a:cs typeface="Avenir Book" charset="0"/>
              </a:rPr>
              <a:t>ПОДЧИНИЛИСЬ БОГУ</a:t>
            </a:r>
            <a:r>
              <a:rPr lang="en-US" sz="2400" dirty="0" smtClean="0"/>
              <a:t>.</a:t>
            </a:r>
          </a:p>
          <a:p>
            <a:pPr marL="385763" indent="-385763">
              <a:buFont typeface="+mj-lt"/>
              <a:buAutoNum type="arabicPeriod" startAt="4"/>
            </a:pP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845049" y="3408598"/>
            <a:ext cx="7341007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«Забудет ли женщина грудное дитя свое, чтобы не пожалеть сына чрева своего? но если бы и она забыла, то Я не забуду тебя. </a:t>
            </a:r>
          </a:p>
          <a:p>
            <a:pPr algn="ctr"/>
            <a:r>
              <a:rPr lang="ru-RU" sz="2400" dirty="0" smtClean="0"/>
              <a:t>Вот, Я начертал тебя на дланях Моих; стены твои всегда предо Мною».</a:t>
            </a:r>
            <a:endParaRPr lang="en-US" sz="2400" dirty="0"/>
          </a:p>
          <a:p>
            <a:pPr algn="ctr"/>
            <a:r>
              <a:rPr lang="ru-RU" sz="1600" dirty="0" smtClean="0"/>
              <a:t>Исаия </a:t>
            </a:r>
            <a:r>
              <a:rPr lang="en-US" sz="1600" dirty="0" smtClean="0"/>
              <a:t>49:15</a:t>
            </a:r>
            <a:r>
              <a:rPr lang="en-US" sz="1600" dirty="0"/>
              <a:t>, 16</a:t>
            </a:r>
          </a:p>
        </p:txBody>
      </p:sp>
    </p:spTree>
    <p:extLst>
      <p:ext uri="{BB962C8B-B14F-4D97-AF65-F5344CB8AC3E}">
        <p14:creationId xmlns="" xmlns:p14="http://schemas.microsoft.com/office/powerpoint/2010/main" val="54230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2929" y="613954"/>
            <a:ext cx="5577840" cy="13255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ПРЕИМУЩЕСТВО МОЛИТВЫ</a:t>
            </a:r>
            <a:endParaRPr lang="en-US" sz="3600" b="1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26469"/>
            <a:ext cx="7832119" cy="32635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dirty="0" err="1" smtClean="0"/>
              <a:t>Эллен</a:t>
            </a:r>
            <a:r>
              <a:rPr lang="ru-RU" dirty="0" smtClean="0"/>
              <a:t> Уайт. Путь ко Христу, с., 96.</a:t>
            </a:r>
            <a:endParaRPr lang="en-US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dirty="0" smtClean="0"/>
              <a:t>«Если мы находимся под влиянием своих сомнений и страхов или пытаемся понять и объяснить все, что наш ограниченный разум вместить не в силах, наши трудности лишь возрастут и углубятся».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88633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7883" y="587829"/>
            <a:ext cx="5902779" cy="13255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ПРЕИМУЩЕСТВО МОЛИТВЫ</a:t>
            </a:r>
            <a:endParaRPr lang="en-US" sz="3600" b="1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963" y="2574810"/>
            <a:ext cx="7832119" cy="3263504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dirty="0" smtClean="0"/>
              <a:t>«Но если мы приходим к Богу, сознавая, что мы беспомощны и зависимы (какими являемся в действительности), и со смирением и живой верой открываем наши нужды перед Тем, разум Которого безграничен. Который видит все в Своем творении и управляет всем по Своей воле и слову, - Он услышит нашу мольбу и озарит Своим светом наши сердца».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80344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692331"/>
            <a:ext cx="592455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ПРЕИМУЩЕСТВО МОЛИТВЫ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192" y="2596579"/>
            <a:ext cx="7832119" cy="3263504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dirty="0" smtClean="0"/>
              <a:t>«В искренней молитве мы приходим в соприкосновение с разумом Безграничного. В то время мы, может быть, не имеем прямых доказательств, что наш Искупитель с любовью и сочувствием склонился над нами, тем не менее, это именно так. Его рука простерта над нами в нежной заботе, хотя мы можем и не чувствовать явного прикосновения».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92036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0286" y="509451"/>
            <a:ext cx="568506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ИИСУС – НАША ТВЕРДЫНЯ. ОН ДОСТОИН ВСЯКОГО ДОВЕРИЯ. </a:t>
            </a:r>
            <a:endParaRPr lang="en-US" sz="3200" b="1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9167" y="2935964"/>
            <a:ext cx="8515350" cy="263751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3200" dirty="0" smtClean="0"/>
              <a:t>«Ибо только Я знаю намерения, какие имею о вас, говорит Господь, намерения во благо, а не на зло, чтобы дать вам будущность и надежду». </a:t>
            </a:r>
            <a:endParaRPr lang="en-US" sz="32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3200" dirty="0" smtClean="0"/>
              <a:t>Иеремия </a:t>
            </a:r>
            <a:r>
              <a:rPr lang="en-US" sz="3200" dirty="0" smtClean="0"/>
              <a:t>29:11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3275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A</a:t>
            </a:r>
            <a:r>
              <a:rPr lang="en-US" dirty="0" smtClean="0"/>
              <a:t>bout You?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>
          <a:xfrm>
            <a:off x="666750" y="2711450"/>
            <a:ext cx="7886700" cy="3232150"/>
          </a:xfrm>
        </p:spPr>
        <p:txBody>
          <a:bodyPr/>
          <a:lstStyle/>
          <a:p>
            <a:r>
              <a:rPr lang="ru-RU" dirty="0" smtClean="0"/>
              <a:t>Вы когда-либо изливали свое сердце перед Господом</a:t>
            </a:r>
            <a:r>
              <a:rPr lang="en-US" dirty="0" smtClean="0"/>
              <a:t>?</a:t>
            </a:r>
          </a:p>
          <a:p>
            <a:r>
              <a:rPr lang="ru-RU" dirty="0" smtClean="0"/>
              <a:t>Вы </a:t>
            </a:r>
            <a:r>
              <a:rPr lang="ru-RU" dirty="0" smtClean="0"/>
              <a:t>молитесь </a:t>
            </a:r>
            <a:r>
              <a:rPr lang="ru-RU" dirty="0" smtClean="0"/>
              <a:t>о Его прямом вмешательстве</a:t>
            </a:r>
            <a:r>
              <a:rPr lang="en-US" dirty="0" smtClean="0"/>
              <a:t>?</a:t>
            </a:r>
          </a:p>
          <a:p>
            <a:r>
              <a:rPr lang="ru-RU" dirty="0" smtClean="0"/>
              <a:t>Ваша молитва настолько личная, что вы произносите ее шепотом</a:t>
            </a:r>
            <a:r>
              <a:rPr lang="en-US" dirty="0" smtClean="0"/>
              <a:t>?</a:t>
            </a:r>
          </a:p>
          <a:p>
            <a:r>
              <a:rPr lang="ru-RU" dirty="0" smtClean="0"/>
              <a:t>Ваша молитва настолько сокровенная, что вы ее можете доверить только Богу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29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Unhappy Home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2500" y="2226469"/>
            <a:ext cx="3886200" cy="21522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err="1" smtClean="0">
                <a:solidFill>
                  <a:srgbClr val="C00000"/>
                </a:solidFill>
              </a:rPr>
              <a:t>Феннана</a:t>
            </a:r>
            <a:endParaRPr lang="en-US" sz="1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ru-RU" sz="1800" dirty="0" err="1" smtClean="0"/>
              <a:t>Феннана</a:t>
            </a:r>
            <a:r>
              <a:rPr lang="ru-RU" sz="1800" dirty="0" smtClean="0"/>
              <a:t> оказалась ревнивой и ограниченной женщиной </a:t>
            </a:r>
          </a:p>
          <a:p>
            <a:pPr marL="0" indent="0">
              <a:buNone/>
            </a:pPr>
            <a:r>
              <a:rPr lang="ru-RU" sz="1800" dirty="0" smtClean="0"/>
              <a:t>и держала себя надменно и дерзко</a:t>
            </a:r>
            <a:r>
              <a:rPr lang="en-US" sz="1800" dirty="0" smtClean="0"/>
              <a:t>. </a:t>
            </a:r>
          </a:p>
          <a:p>
            <a:pPr marL="0" indent="0">
              <a:buNone/>
            </a:pPr>
            <a:r>
              <a:rPr lang="ru-RU" sz="1800" dirty="0" smtClean="0"/>
              <a:t>Она насмехалась над Анной, над ее бездетностью, якобы доказывающей, что Бог не благоволит к ней.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3454" y="2226469"/>
            <a:ext cx="3845745" cy="20983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C00000"/>
                </a:solidFill>
              </a:rPr>
              <a:t>Анна</a:t>
            </a:r>
            <a:endParaRPr lang="en-US" sz="1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1800" dirty="0" smtClean="0"/>
              <a:t>Жизнь Анны превратилась в изнурительное бремя; ей казалось, что исчезла всякая надежда, но, несмотря на это, она переносила испытание с безропотной кротостью.</a:t>
            </a: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2638998" y="5355606"/>
            <a:ext cx="3542380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350" dirty="0" err="1" smtClean="0"/>
              <a:t>Эллен</a:t>
            </a:r>
            <a:r>
              <a:rPr lang="ru-RU" sz="1350" dirty="0" smtClean="0"/>
              <a:t> Уайт. Патриархи и пророки, с. </a:t>
            </a:r>
            <a:r>
              <a:rPr lang="en-US" sz="1350" dirty="0" smtClean="0"/>
              <a:t>569</a:t>
            </a:r>
            <a:r>
              <a:rPr lang="en-US" sz="1350" dirty="0"/>
              <a:t>, 570</a:t>
            </a:r>
          </a:p>
        </p:txBody>
      </p:sp>
    </p:spTree>
    <p:extLst>
      <p:ext uri="{BB962C8B-B14F-4D97-AF65-F5344CB8AC3E}">
        <p14:creationId xmlns="" xmlns:p14="http://schemas.microsoft.com/office/powerpoint/2010/main" val="82735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627017"/>
            <a:ext cx="5238750" cy="132556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ТОЛЬКО БОГ МОЖЕТ ПОМОЧЬ</a:t>
            </a:r>
            <a:endParaRPr lang="en-US" sz="3200" b="1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2492375"/>
            <a:ext cx="6553200" cy="38703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«Нет, господин мой; я — жена, скорбящая духом, вина и </a:t>
            </a:r>
            <a:r>
              <a:rPr lang="ru-RU" dirty="0" err="1" smtClean="0"/>
              <a:t>сикера</a:t>
            </a:r>
            <a:r>
              <a:rPr lang="ru-RU" dirty="0" smtClean="0"/>
              <a:t> я не пила, но изливаю душу мою пред Господом; </a:t>
            </a:r>
          </a:p>
          <a:p>
            <a:pPr marL="0" indent="0" algn="ctr">
              <a:buNone/>
            </a:pPr>
            <a:r>
              <a:rPr lang="ru-RU" dirty="0" smtClean="0"/>
              <a:t>не считай рабы твоей негодною женщиною, ибо от великой печали моей и от скорби моей я говорила доселе».</a:t>
            </a:r>
            <a:endParaRPr lang="en-US" dirty="0" smtClean="0"/>
          </a:p>
          <a:p>
            <a:pPr marL="0" indent="0" algn="ctr">
              <a:buNone/>
            </a:pPr>
            <a:r>
              <a:rPr lang="ru-RU" sz="1500" dirty="0" smtClean="0"/>
              <a:t>1 Царств</a:t>
            </a:r>
            <a:r>
              <a:rPr lang="en-US" sz="1500" dirty="0" smtClean="0"/>
              <a:t> </a:t>
            </a:r>
            <a:r>
              <a:rPr lang="en-US" sz="1500" dirty="0"/>
              <a:t>1:15, </a:t>
            </a:r>
            <a:r>
              <a:rPr lang="en-US" sz="1500" dirty="0" smtClean="0"/>
              <a:t>16</a:t>
            </a:r>
            <a:endParaRPr lang="en-US" sz="1500" dirty="0"/>
          </a:p>
        </p:txBody>
      </p:sp>
    </p:spTree>
    <p:extLst>
      <p:ext uri="{BB962C8B-B14F-4D97-AF65-F5344CB8AC3E}">
        <p14:creationId xmlns="" xmlns:p14="http://schemas.microsoft.com/office/powerpoint/2010/main" val="41928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4584" y="653143"/>
            <a:ext cx="57912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БЛАГОСЛОВЕНИЕ ВОЗВРАЩАЕТСЯ</a:t>
            </a:r>
            <a:endParaRPr lang="en-US" sz="4000" b="1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3950" y="3175452"/>
            <a:ext cx="7372350" cy="3336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о, господин мой! да живет душа твоя, господин мой! я — та самая женщина, которая здесь при тебе стояла и молилась Господу; </a:t>
            </a:r>
          </a:p>
          <a:p>
            <a:pPr marL="0" indent="0" algn="ctr">
              <a:buNone/>
            </a:pPr>
            <a:r>
              <a:rPr lang="ru-RU" dirty="0" smtClean="0"/>
              <a:t>о сем дитяти молилась я, и исполнил мне Господь прошение мое, чего я просила у Него… и я отдаю его Господу на все дни жизни его, служить Господу.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sz="1500" dirty="0"/>
              <a:t>1 </a:t>
            </a:r>
            <a:r>
              <a:rPr lang="ru-RU" sz="1500" dirty="0" smtClean="0"/>
              <a:t>Царств </a:t>
            </a:r>
            <a:r>
              <a:rPr lang="en-US" sz="1500" dirty="0" smtClean="0"/>
              <a:t>1:26-28</a:t>
            </a:r>
            <a:endParaRPr lang="en-US" sz="1500" dirty="0"/>
          </a:p>
        </p:txBody>
      </p:sp>
    </p:spTree>
    <p:extLst>
      <p:ext uri="{BB962C8B-B14F-4D97-AF65-F5344CB8AC3E}">
        <p14:creationId xmlns="" xmlns:p14="http://schemas.microsoft.com/office/powerpoint/2010/main" val="149804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9360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598" y="653143"/>
            <a:ext cx="5706836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БЛАГОСЛОВЕНИЕ ВОЗВРАЩАЕТСЯ</a:t>
            </a:r>
            <a:endParaRPr lang="en-US" sz="4000" b="1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1675" y="2565851"/>
            <a:ext cx="7121979" cy="37260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Возрадовалось сердце мое в Господе; </a:t>
            </a:r>
          </a:p>
          <a:p>
            <a:pPr marL="0" indent="0" algn="ctr">
              <a:buNone/>
            </a:pPr>
            <a:r>
              <a:rPr lang="ru-RU" dirty="0" smtClean="0"/>
              <a:t>вознесся рог мой в Боге моем; </a:t>
            </a:r>
          </a:p>
          <a:p>
            <a:pPr marL="0" indent="0" algn="ctr">
              <a:buNone/>
            </a:pPr>
            <a:r>
              <a:rPr lang="ru-RU" dirty="0" smtClean="0"/>
              <a:t>широко разверзлись уста мои на врагов моих, </a:t>
            </a:r>
          </a:p>
          <a:p>
            <a:pPr marL="0" indent="0" algn="ctr">
              <a:buNone/>
            </a:pPr>
            <a:r>
              <a:rPr lang="ru-RU" dirty="0" smtClean="0"/>
              <a:t>ибо я радуюсь о спасении Твоем. </a:t>
            </a:r>
          </a:p>
          <a:p>
            <a:pPr marL="0" indent="0" algn="ctr">
              <a:buNone/>
            </a:pPr>
            <a:r>
              <a:rPr lang="ru-RU" dirty="0" smtClean="0"/>
              <a:t>Нет столь</a:t>
            </a:r>
            <a:r>
              <a:rPr lang="en-US" dirty="0" smtClean="0"/>
              <a:t> </a:t>
            </a:r>
            <a:r>
              <a:rPr lang="ru-RU" dirty="0" err="1" smtClean="0"/>
              <a:t>святаго</a:t>
            </a:r>
            <a:r>
              <a:rPr lang="ru-RU" dirty="0" smtClean="0"/>
              <a:t>, как Господь; ибо нет другого, кроме Тебя; и нет твердыни, как Бог наш.</a:t>
            </a:r>
            <a:endParaRPr lang="en-US" dirty="0" smtClean="0"/>
          </a:p>
          <a:p>
            <a:pPr marL="0" indent="0" algn="ctr">
              <a:buNone/>
            </a:pPr>
            <a:r>
              <a:rPr lang="ru-RU" sz="1500" dirty="0" smtClean="0"/>
              <a:t>1 Царств 2</a:t>
            </a:r>
            <a:r>
              <a:rPr lang="en-US" sz="1500" dirty="0" smtClean="0"/>
              <a:t>:1</a:t>
            </a:r>
            <a:r>
              <a:rPr lang="en-US" sz="1500" dirty="0"/>
              <a:t>, </a:t>
            </a:r>
            <a:r>
              <a:rPr lang="en-US" sz="1500" dirty="0" smtClean="0"/>
              <a:t>2</a:t>
            </a:r>
            <a:endParaRPr lang="en-US" sz="1500" dirty="0"/>
          </a:p>
        </p:txBody>
      </p:sp>
    </p:spTree>
    <p:extLst>
      <p:ext uri="{BB962C8B-B14F-4D97-AF65-F5344CB8AC3E}">
        <p14:creationId xmlns="" xmlns:p14="http://schemas.microsoft.com/office/powerpoint/2010/main" val="1515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98" y="735238"/>
            <a:ext cx="8516982" cy="1325563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ЖЕНЩИНЫ </a:t>
            </a:r>
            <a:r>
              <a:rPr lang="en-US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– </a:t>
            </a:r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ИСТОРИИ</a:t>
            </a:r>
            <a:endParaRPr lang="en-US" sz="40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2213200"/>
            <a:ext cx="7886700" cy="761382"/>
          </a:xfrm>
        </p:spPr>
        <p:txBody>
          <a:bodyPr>
            <a:noAutofit/>
          </a:bodyPr>
          <a:lstStyle/>
          <a:p>
            <a:pPr marL="385763" indent="-3857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Avenir Book" charset="0"/>
                <a:ea typeface="Avenir Book" charset="0"/>
                <a:cs typeface="Avenir Book" charset="0"/>
              </a:rPr>
              <a:t>ОНИ ПРИЗНАЛИ СВОЮ БЕСПОМОЩНОСТЬ И ОБРАТИЛИСЬ К БОГУ С ВЕРОЙ. </a:t>
            </a:r>
            <a:endParaRPr lang="en-US" sz="2000" dirty="0" smtClean="0"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51159" y="3148150"/>
            <a:ext cx="63817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Я же беден и нищ, </a:t>
            </a:r>
          </a:p>
          <a:p>
            <a:pPr algn="ctr"/>
            <a:r>
              <a:rPr lang="ru-RU" sz="2400" dirty="0" smtClean="0"/>
              <a:t>но Господь печется о мне. </a:t>
            </a:r>
          </a:p>
          <a:p>
            <a:pPr algn="ctr"/>
            <a:r>
              <a:rPr lang="ru-RU" sz="2400" dirty="0" smtClean="0"/>
              <a:t>Ты — помощь моя и избавитель мой, </a:t>
            </a:r>
          </a:p>
          <a:p>
            <a:pPr algn="ctr"/>
            <a:r>
              <a:rPr lang="ru-RU" sz="2400" dirty="0" smtClean="0"/>
              <a:t>Боже мой! не замедли.</a:t>
            </a:r>
          </a:p>
          <a:p>
            <a:pPr algn="ctr"/>
            <a:r>
              <a:rPr lang="ru-RU" sz="1600" dirty="0" smtClean="0"/>
              <a:t>Псалом 39:18</a:t>
            </a: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211601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81" y="778781"/>
            <a:ext cx="8419554" cy="1325563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ЖЕНЩИНЫ </a:t>
            </a:r>
            <a:r>
              <a:rPr lang="en-US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– </a:t>
            </a:r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ИСТОРИИ</a:t>
            </a:r>
            <a:endParaRPr lang="en-US" sz="40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4481" y="2357095"/>
            <a:ext cx="8500911" cy="2193134"/>
          </a:xfrm>
        </p:spPr>
        <p:txBody>
          <a:bodyPr>
            <a:normAutofit/>
          </a:bodyPr>
          <a:lstStyle/>
          <a:p>
            <a:pPr marL="385763" indent="-385763">
              <a:buFont typeface="+mj-lt"/>
              <a:buAutoNum type="arabicPeriod" startAt="2"/>
            </a:pPr>
            <a:r>
              <a:rPr lang="ru-RU" sz="2000" dirty="0" smtClean="0">
                <a:latin typeface="Avenir Book" charset="0"/>
                <a:ea typeface="Avenir Book" charset="0"/>
                <a:cs typeface="Avenir Book" charset="0"/>
              </a:rPr>
              <a:t>ОНИ ВЕРИЛИ В ТО, ЧТО БОГ ЖИВОЙ, ВСЕМОГУЩИЙ И ЛИЧНО ЗАИНТЕРЕСОВАН В НИХ</a:t>
            </a:r>
            <a:r>
              <a:rPr lang="en-US" sz="2000" dirty="0" smtClean="0">
                <a:latin typeface="Avenir Book" charset="0"/>
                <a:ea typeface="Avenir Book" charset="0"/>
                <a:cs typeface="Avenir Book" charset="0"/>
              </a:rPr>
              <a:t>.</a:t>
            </a:r>
          </a:p>
          <a:p>
            <a:pPr marL="385763" indent="-385763">
              <a:buFont typeface="+mj-lt"/>
              <a:buAutoNum type="arabicPeriod" startAt="2"/>
            </a:pP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019220" y="3447733"/>
            <a:ext cx="673140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Жив Господь и благословен защитник мой! </a:t>
            </a:r>
          </a:p>
          <a:p>
            <a:pPr algn="ctr"/>
            <a:r>
              <a:rPr lang="ru-RU" sz="2400" dirty="0" smtClean="0"/>
              <a:t>Да будет превознесен Бог спасения моего…</a:t>
            </a:r>
          </a:p>
          <a:p>
            <a:pPr algn="ctr"/>
            <a:r>
              <a:rPr lang="ru-RU" sz="1600" dirty="0" smtClean="0"/>
              <a:t>Псалом 17</a:t>
            </a:r>
            <a:r>
              <a:rPr lang="en-US" sz="1600" dirty="0" smtClean="0"/>
              <a:t>:47</a:t>
            </a: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23694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6924"/>
            <a:ext cx="9129560" cy="69449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11" y="735238"/>
            <a:ext cx="8386355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ЖЕНЩИНЫ </a:t>
            </a:r>
            <a:r>
              <a:rPr lang="en-US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– </a:t>
            </a:r>
            <a:r>
              <a:rPr lang="ru-RU" sz="4000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ДВЕ ИСТОРИИ</a:t>
            </a:r>
            <a:endParaRPr lang="en-US" sz="4000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26469"/>
            <a:ext cx="6795408" cy="765238"/>
          </a:xfrm>
        </p:spPr>
        <p:txBody>
          <a:bodyPr>
            <a:normAutofit/>
          </a:bodyPr>
          <a:lstStyle/>
          <a:p>
            <a:pPr marL="385763" indent="-385763">
              <a:buFont typeface="+mj-lt"/>
              <a:buAutoNum type="arabicPeriod" startAt="3"/>
            </a:pPr>
            <a:r>
              <a:rPr lang="ru-RU" sz="2000" dirty="0" smtClean="0">
                <a:latin typeface="Avenir Book" charset="0"/>
                <a:ea typeface="Avenir Book" charset="0"/>
                <a:cs typeface="Avenir Book" charset="0"/>
              </a:rPr>
              <a:t>ОНИ БЫЛИ ОТКРОВЕННЫ С БОГОМ, НИЧЕГО ПЕРЕД НИМ НЕ УТАИВАЯ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498192" y="3447738"/>
            <a:ext cx="60129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«Вот, Ты возлюбил истину в сердце и внутрь меня явил мне мудрость»</a:t>
            </a:r>
            <a:endParaRPr lang="en-US" sz="2400" dirty="0"/>
          </a:p>
          <a:p>
            <a:pPr algn="ctr"/>
            <a:r>
              <a:rPr lang="ru-RU" sz="1600" dirty="0" smtClean="0"/>
              <a:t>Псалом </a:t>
            </a:r>
            <a:r>
              <a:rPr lang="en-US" sz="1600" dirty="0" smtClean="0"/>
              <a:t>5</a:t>
            </a:r>
            <a:r>
              <a:rPr lang="ru-RU" sz="1600" dirty="0" smtClean="0"/>
              <a:t>0</a:t>
            </a:r>
            <a:r>
              <a:rPr lang="en-US" sz="1600" dirty="0" smtClean="0"/>
              <a:t>:</a:t>
            </a:r>
            <a:r>
              <a:rPr lang="ru-RU" sz="1600" dirty="0" smtClean="0"/>
              <a:t>8</a:t>
            </a: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73979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6006</TotalTime>
  <Words>745</Words>
  <Application>Microsoft Office PowerPoint</Application>
  <PresentationFormat>Экран (4:3)</PresentationFormat>
  <Paragraphs>74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ПЛАМЕННЫЕ МОЛИТВЫ и БЕССТРАШНАЯ ВЕРА</vt:lpstr>
      <vt:lpstr>What About You?</vt:lpstr>
      <vt:lpstr>Unhappy Home</vt:lpstr>
      <vt:lpstr>ТОЛЬКО БОГ МОЖЕТ ПОМОЧЬ</vt:lpstr>
      <vt:lpstr>БЛАГОСЛОВЕНИЕ ВОЗВРАЩАЕТСЯ</vt:lpstr>
      <vt:lpstr>БЛАГОСЛОВЕНИЕ ВОЗВРАЩАЕТСЯ</vt:lpstr>
      <vt:lpstr>ДВЕ ЖЕНЩИНЫ – ДВЕ ИСТОРИИ</vt:lpstr>
      <vt:lpstr>ДВЕ ЖЕНЩИНЫ – ДВЕ ИСТОРИИ</vt:lpstr>
      <vt:lpstr>ДВЕ ЖЕНЩИНЫ – ДВЕ ИСТОРИИ</vt:lpstr>
      <vt:lpstr>ДВЕ ЖЕНЩИНЫ – ДВЕ ИСТОРИИ</vt:lpstr>
      <vt:lpstr>ДВЕ ЖЕНЩИНЫ – ДВЕ ИСТОРИИ</vt:lpstr>
      <vt:lpstr>ПРЕИМУЩЕСТВО МОЛИТВЫ</vt:lpstr>
      <vt:lpstr>ПРЕИМУЩЕСТВО МОЛИТВЫ</vt:lpstr>
      <vt:lpstr>ПРЕИМУЩЕСТВО МОЛИТВЫ</vt:lpstr>
      <vt:lpstr>ИИСУС – НАША ТВЕРДЫНЯ. ОН ДОСТОИН ВСЯКОГО ДОВЕРИЯ.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Passionate Prayers and Fearless Faith</dc:title>
  <dc:creator>Timon, Rebecca</dc:creator>
  <cp:lastModifiedBy>raostrovskaya</cp:lastModifiedBy>
  <cp:revision>39</cp:revision>
  <dcterms:created xsi:type="dcterms:W3CDTF">2016-11-10T20:45:07Z</dcterms:created>
  <dcterms:modified xsi:type="dcterms:W3CDTF">2017-01-12T17:50:15Z</dcterms:modified>
</cp:coreProperties>
</file>