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1"/>
    <p:restoredTop sz="60632" autoAdjust="0"/>
  </p:normalViewPr>
  <p:slideViewPr>
    <p:cSldViewPr snapToGrid="0" snapToObjects="1">
      <p:cViewPr varScale="1">
        <p:scale>
          <a:sx n="65" d="100"/>
          <a:sy n="65" d="100"/>
        </p:scale>
        <p:origin x="-131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E74F45-788C-924B-978E-706D8C9C6492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6756E-C533-C147-BCAC-BDC2C43E9C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8074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7CCF4-35CA-A948-9720-D4A31E5655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8604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ВВЕДЕНИЕ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«Ибо младенец родился нам — Сын дан нам; владычество на раменах Его, и нарекут имя Ему: Чудный, Советник, Бог крепкий, Отец вечности,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КНЯЗЬ МИРА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 (Исайя 9:6).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Исайя – ветхозаветный пророк предсказал чудесное рождение Иисуса. Среди других званий, Иисус назван 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Князем Мира.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Князь – это тот, кто владеет какой-либо территорией, со всеми правами  и ответственностью согласно его должности. Иисус, будучи Князем Мира, является владельцем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мира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Он может дать мир и покой сердцу каждой из нас, Его сестёр. Подобно всем добрым друзьям и старшим братьям, Он стремится подарить этот подарок нам. Нам требуется только принять его. В этом уроке мы будем изучать, как нам сохранять мир и покой в наших сердцах. 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7CCF4-35CA-A948-9720-D4A31E5655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9048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ПОДАРОК ДЛЯ НАС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Какой подарок Иисус обещает Своим последователям?  Иоанна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14:27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Интересно читать этот текст в различных  библейских интерпретациях. Например: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«Мир оставляю вам, мир Мой даю вам; не так, как мир дает, Я даю вам. Да не смущается сердце ваше и да не устрашается».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(Св. Евангелие от Иоанна 14:27)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«Я оставляю вам  - мир; Я даю вам Свой мир, не так, как мир даёт. Вы не должны быть встревожены и не должны  бояться» (Филипс).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«Мир – вот Мой дар вам, Мой мир, который мир не может дать вам. Успокойте ваши сердца и побеждайте ваши страхи»  (НБП).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Каждая версия перевода хоть и повторяет одну и ту же мысль, но всё же добавляет свой оттенок в смысл данных слов.  Мы видим, что Иисус желает дать нам, Своим сёстрам – Свой мир. « Верующий принимает Христа, как его (её) мир, так как Христос есть Бог и мир и покой» (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Эллен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Уайт: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Избранные Вести,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Книга первая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стр. 395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6756E-C533-C147-BCAC-BDC2C43E9C6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22029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Что для вас значит иметь покой и мир? Какие ещё слова вы можете использовать вместо слова «мир»?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Одно слово, которое по смыслу похоже на «мир» - это слово «покой». Иисус говорит нам: « Придите ко Мне все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труждающиеся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 обремененные, и Я успокою вас…»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 Матфея 11:28)  Вы когда-нибудь были так взволнованы о ком-то или о чём-то, что чувствовали себя плохо, не могли заснуть? Иисус желает, чтобы мы приняли Его, как свой мир; Он желает дать нам покой.  «Учитесь у Меня», говорит Он: « Я кроток, смирён сердцем, и вы обретёте покой…» 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Нет ничего более утешительного, чем возложить свои проблемы на Иисуса и доверить Ему позаботиться о них. В таком случае, мы обретём настоящий покой.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6756E-C533-C147-BCAC-BDC2C43E9C6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65763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ПРОРОК ЗАХАРИЯ ВОЗВЕСТИЛ МИР ИИСУСА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Перед рождением Иисуса, кузина Его Матери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Мариии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Елисавета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забеременела.  Муж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Елисаветы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-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Захария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был священником.  Сомневаясь в том, что в их возрасте возможно родить детей,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Захария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наконец  поверил, что Бог подарит ему сына и он назовёт его Иоанн, как ему было сказано.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Захария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знал, что Бог желает, чтобы этот ребёнок вырос в сильного проповедника и подготовил людей к служению Иисуса.  Прочитайте «Пророчество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Захарии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 в Евангелии от Луки 1:68-79.  В своём пророчестве, он предсказал служение Иоанна, а так же служение Иисуса.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6756E-C533-C147-BCAC-BDC2C43E9C6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87238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3.Как </a:t>
            </a:r>
            <a:r>
              <a:rPr lang="ru-RU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Захария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называет Иисуса в Евангелии от Луки 1:78?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 Куда, по словам </a:t>
            </a:r>
            <a:r>
              <a:rPr lang="ru-RU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Захарии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 Иисус направит ноги людей? 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Луки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1:78-79)</a:t>
            </a:r>
            <a:endParaRPr lang="ru-RU" sz="12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Маргарет была очень больна. Её обеспокоенный муж возил её к лучшим врачам в мире, но никто из них так и не смог определить причину её болезни. Были испробованы многие лекарства; ни одно не помогло. Её семья и друзья были убеждены в том, что она умрёт, и тогда её знакомые организовали так называемый «круг молитвы».  Все, кто знали Маргарет, молились об её исцелении.  Вскоре после образования молитвенного круга, одна  из женщин, по имени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Джоан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из церкви Маргарет, почувствовала вдохновение для того, чтобы посетить Маргарет и поговорить с ней о мире, даруемом Иисусом.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 Как же я могу говорить о мире и покое на душе с умирающей женщиной?», думала она. Но её желание посетить Маргарет было столь велико, что она поспешила в больницу.  В больнице она застала Маргарет в почти бессознательном состоянии. 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Джоан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взяла её за руку и ощутила то, что её рука была горячей и сухой, а глаза Маргарет казались остекленевшими.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6756E-C533-C147-BCAC-BDC2C43E9C6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96356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«Маргарет, Маргарет, я должна поговорить с тобой», сказала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Джоан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мягким голосом.  Она увидела, как рассеянный взгляд Маргарет скользнул в её сторону, затем продолжила: «Дорогая, я чувствую, что должна сказать тебе о том мире, который предлагает Иисус. Ты слышишь меня и понимаешь, о чём я говорю?»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Маргарет закрыла глаза, затем снова открыла их, слегка кивнув головой.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«Мой друг, Иисус желает взять твои немощи, он желает дать тебе мир и покой. Мешает ли что-то в твоём сердце Ему войти туда?»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Слёзы покатились по щекам Маргарет. Она шёпотом поведала тайну, которая мучила её многие месяцы. «Иисус не может помочь мне; Он не может стереть этот грех. Он не может…»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«Нет, Он может!», настаивала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Джоан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вытирая слёзы на лице Маргарет. « Он может взять твою ношу на Себя. Если ты признаешься перед Ним и попросишь прощения, Он простит тебя. В Библии говорится: « Он опять умилосердится над нами, изгладит беззакония наши. Ты ввергнешь в пучину морскую все грехи наши» (Михей 7:19).  Ты хочешь помолиться прямо сейчас?»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Маргарет кивнула, и женщины вместе помолились о мире, который принесёт с собой прощение Иисуса.  С тех пор здоровье Маргарет стало улучшаться. Её врачи пожимали плечами и не могли объяснить её выздоровление.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Библии сказано: «Веселое сердце благотворно, как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врачевство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а унылый дух сушит кости» (Притчи 17:22). Ничто не способно разрушать душу так, как чувство вины и стыда. И ничто так не врачует, как мир на сердце от Иисуса. Попросите ли вы Иисуса войти в ваше сердце сегодня? 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6756E-C533-C147-BCAC-BDC2C43E9C6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4039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5. Прочитаем евангелие от Луки 8:22-25.  В какой опасности оказались ученики Христа согласно данному отрывку?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6. Как  по-вашему, почему Иисус мог спокойно спать, когда на море поднялась такая сильная буря?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7. Иногда, когда мы читаем эту историю, нам кажется, что ученики должны были бы знать, что со Христом они в безопасности и не поддаваться панике.  Но зачастую, попав в стрессовую ситуацию, мы так же забываем о Его присутствии. Прочитаем следующий отрывок из книги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Желание Веков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страница 336.  Подчеркните те слова, которые свидетельствуют нам о том, что мы имеем мир в сердцах, когда Иисус рядом.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«Как часто мы поступаем так же, как ученики! Надвигаются бури искушений, и яростно сверкают молнии, и волны отчаяния накатывают на нас, а мы боремся с бурей в одиночку, забывая, что есть Тот, Кто может помочь нам. Мы полагаемся на собственные силы  до тех пор, пока не потеряем последнюю надежду и не ощутим близость смерти. Только тогда мы вспоминаем Иисуса, и если молим Его о спасении, наша просьба не будет напрасной. Хотя Он со скорбью укоряет нас в неверии и самонадеянности, однако никогда не откажется подать нам руку помощи. На суше ли, на море ли, но если Спаситель в наших сердцах, нам нечего бояться. Живая вера в Искупителя успокоит жизненное море, и мы будем избавлены от опасности таким образом, какой Он сочтёт наилучшим для нас”.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b="1" i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8.</a:t>
            </a:r>
            <a:r>
              <a:rPr lang="ru-RU" sz="1200" b="0" i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r>
              <a:rPr lang="ru-RU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Поделитесь со своей группой рассказом о том времени, когда вы ощутили покой, который может дать только Иисус.  </a:t>
            </a:r>
            <a:endParaRPr lang="ru-RU" sz="1200" b="1" i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6756E-C533-C147-BCAC-BDC2C43E9C6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4139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7423-69E4-694F-A805-152223332FC0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4A191-CDF3-4646-8ECA-FD6AC7D2A1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8551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7423-69E4-694F-A805-152223332FC0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4A191-CDF3-4646-8ECA-FD6AC7D2A1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8633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7423-69E4-694F-A805-152223332FC0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4A191-CDF3-4646-8ECA-FD6AC7D2A1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7777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7423-69E4-694F-A805-152223332FC0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4A191-CDF3-4646-8ECA-FD6AC7D2A1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6987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7423-69E4-694F-A805-152223332FC0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4A191-CDF3-4646-8ECA-FD6AC7D2A1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689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7423-69E4-694F-A805-152223332FC0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4A191-CDF3-4646-8ECA-FD6AC7D2A1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8123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7423-69E4-694F-A805-152223332FC0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4A191-CDF3-4646-8ECA-FD6AC7D2A1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046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7423-69E4-694F-A805-152223332FC0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4A191-CDF3-4646-8ECA-FD6AC7D2A1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4349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7423-69E4-694F-A805-152223332FC0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4A191-CDF3-4646-8ECA-FD6AC7D2A1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8191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7423-69E4-694F-A805-152223332FC0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4A191-CDF3-4646-8ECA-FD6AC7D2A1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3382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67423-69E4-694F-A805-152223332FC0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4A191-CDF3-4646-8ECA-FD6AC7D2A1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1461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67423-69E4-694F-A805-152223332FC0}" type="datetimeFigureOut">
              <a:rPr lang="en-US" smtClean="0"/>
              <a:pPr/>
              <a:t>5/26/2016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4A191-CDF3-4646-8ECA-FD6AC7D2A1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8589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99432"/>
            <a:ext cx="7772400" cy="2387600"/>
          </a:xfrm>
        </p:spPr>
        <p:txBody>
          <a:bodyPr>
            <a:normAutofit/>
          </a:bodyPr>
          <a:lstStyle/>
          <a:p>
            <a:r>
              <a:rPr lang="ru-RU" sz="4800" b="1" smtClean="0">
                <a:solidFill>
                  <a:schemeClr val="bg1"/>
                </a:solidFill>
                <a:latin typeface="+mn-lt"/>
              </a:rPr>
              <a:t>Женщины </a:t>
            </a:r>
            <a:r>
              <a:rPr lang="ru-RU" sz="4800" b="1" i="1" smtClean="0">
                <a:solidFill>
                  <a:srgbClr val="FFC000"/>
                </a:solidFill>
                <a:latin typeface="Palatino Linotype" charset="0"/>
                <a:ea typeface="Palatino Linotype" charset="0"/>
                <a:cs typeface="Palatino Linotype" charset="0"/>
              </a:rPr>
              <a:t>Открывают </a:t>
            </a:r>
            <a:r>
              <a:rPr lang="ru-RU" sz="4800" b="1" i="1" dirty="0" smtClean="0">
                <a:solidFill>
                  <a:srgbClr val="FFC000"/>
                </a:solidFill>
                <a:latin typeface="Palatino Linotype" charset="0"/>
                <a:ea typeface="Palatino Linotype" charset="0"/>
                <a:cs typeface="Palatino Linotype" charset="0"/>
              </a:rPr>
              <a:t>для себя </a:t>
            </a:r>
            <a:r>
              <a:rPr lang="ru-RU" sz="4800" b="1" i="1" dirty="0" smtClean="0">
                <a:solidFill>
                  <a:schemeClr val="bg1"/>
                </a:solidFill>
                <a:latin typeface="+mn-lt"/>
                <a:ea typeface="Palatino Linotype" charset="0"/>
                <a:cs typeface="Palatino Linotype" charset="0"/>
              </a:rPr>
              <a:t>И</a:t>
            </a:r>
            <a:r>
              <a:rPr lang="ru-RU" sz="4800" b="1" dirty="0" smtClean="0">
                <a:solidFill>
                  <a:schemeClr val="bg1"/>
                </a:solidFill>
                <a:latin typeface="+mn-lt"/>
              </a:rPr>
              <a:t>исуса</a:t>
            </a:r>
            <a:endParaRPr lang="en-US" sz="4800" b="1" i="1" dirty="0">
              <a:solidFill>
                <a:schemeClr val="bg1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pic>
        <p:nvPicPr>
          <p:cNvPr id="5" name="Picture 7" descr="WMLOGO-small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8463012" y="6355080"/>
            <a:ext cx="514350" cy="393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72301" y="6287032"/>
            <a:ext cx="24577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 smtClean="0">
                <a:latin typeface="Palatino Linotype" charset="0"/>
                <a:ea typeface="Palatino Linotype" charset="0"/>
                <a:cs typeface="Palatino Linotype" charset="0"/>
              </a:rPr>
              <a:t>Генеральная Конференция</a:t>
            </a:r>
            <a:endParaRPr lang="en-US" sz="1400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ctr"/>
            <a:r>
              <a:rPr lang="ru-RU" sz="1400" dirty="0" smtClean="0">
                <a:latin typeface="Palatino Linotype" charset="0"/>
                <a:ea typeface="Palatino Linotype" charset="0"/>
                <a:cs typeface="Palatino Linotype" charset="0"/>
              </a:rPr>
              <a:t>Отдел Женского Служения</a:t>
            </a:r>
            <a:endParaRPr lang="en-US" sz="1400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879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99432"/>
            <a:ext cx="7772400" cy="23876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C000"/>
                </a:solidFill>
                <a:latin typeface="+mn-lt"/>
              </a:rPr>
              <a:t>Урок Три</a:t>
            </a:r>
            <a:r>
              <a:rPr lang="en-US" sz="4800" b="1" dirty="0" smtClean="0">
                <a:solidFill>
                  <a:srgbClr val="FFC000"/>
                </a:solidFill>
                <a:latin typeface="+mn-lt"/>
              </a:rPr>
              <a:t/>
            </a:r>
            <a:br>
              <a:rPr lang="en-US" sz="4800" b="1" dirty="0" smtClean="0">
                <a:solidFill>
                  <a:srgbClr val="FFC000"/>
                </a:solidFill>
                <a:latin typeface="+mn-lt"/>
              </a:rPr>
            </a:br>
            <a:r>
              <a:rPr lang="ru-RU" sz="4400" b="1" dirty="0" smtClean="0">
                <a:solidFill>
                  <a:schemeClr val="bg1"/>
                </a:solidFill>
                <a:latin typeface="Palatino Linotype" pitchFamily="18" charset="0"/>
              </a:rPr>
              <a:t>Иисус – Мой Покой и Мир</a:t>
            </a:r>
            <a:endParaRPr lang="en-US" sz="4400" b="1" i="1" dirty="0">
              <a:solidFill>
                <a:schemeClr val="bg1"/>
              </a:solidFill>
              <a:latin typeface="Palatino Linotype" pitchFamily="18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315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</a:rPr>
              <a:t>ПОДАРОК ДЛЯ НАС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14720"/>
            <a:ext cx="7886700" cy="4351338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dirty="0" smtClean="0"/>
              <a:t>1. </a:t>
            </a:r>
            <a:r>
              <a:rPr lang="ru-RU" b="1" dirty="0" smtClean="0">
                <a:solidFill>
                  <a:srgbClr val="7030A0"/>
                </a:solidFill>
              </a:rPr>
              <a:t>Какой подарок Иисус обещает Своим последователям?  Иоанна</a:t>
            </a:r>
            <a:r>
              <a:rPr lang="en-US" b="1" dirty="0" smtClean="0">
                <a:solidFill>
                  <a:srgbClr val="7030A0"/>
                </a:solidFill>
              </a:rPr>
              <a:t> 14:27</a:t>
            </a:r>
            <a:endParaRPr lang="ru-RU" b="1" dirty="0" smtClean="0">
              <a:solidFill>
                <a:srgbClr val="7030A0"/>
              </a:solidFill>
            </a:endParaRP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Интересно читать этот текст в различных  библейских интерпретациях. Например: </a:t>
            </a:r>
          </a:p>
          <a:p>
            <a:pPr algn="ctr">
              <a:buNone/>
            </a:pPr>
            <a:r>
              <a:rPr lang="ru-RU" dirty="0" smtClean="0"/>
              <a:t> «Мир оставляю вам, мир Мой даю вам; не так, как мир дает, Я даю вам. Да не смущается сердце ваше и да не устрашается». </a:t>
            </a:r>
          </a:p>
          <a:p>
            <a:pPr algn="ctr">
              <a:buNone/>
            </a:pPr>
            <a:r>
              <a:rPr lang="ru-RU" dirty="0" smtClean="0"/>
              <a:t>(Св. Евангелие от Иоанна 14:27)</a:t>
            </a:r>
          </a:p>
          <a:p>
            <a:pPr algn="ctr">
              <a:buNone/>
            </a:pPr>
            <a:r>
              <a:rPr lang="ru-RU" dirty="0" smtClean="0"/>
              <a:t> </a:t>
            </a:r>
          </a:p>
          <a:p>
            <a:pPr algn="ctr">
              <a:buNone/>
            </a:pPr>
            <a:r>
              <a:rPr lang="ru-RU" dirty="0" smtClean="0"/>
              <a:t>«Я оставляю вам  - мир; Я даю вам Свой мир, не так, как мир даёт. Вы не должны быть встревожены и не должны  бояться» (Филипс).</a:t>
            </a:r>
          </a:p>
        </p:txBody>
      </p:sp>
    </p:spTree>
    <p:extLst>
      <p:ext uri="{BB962C8B-B14F-4D97-AF65-F5344CB8AC3E}">
        <p14:creationId xmlns:p14="http://schemas.microsoft.com/office/powerpoint/2010/main" xmlns="" val="590964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1"/>
            <a:ext cx="932881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14720"/>
            <a:ext cx="7886700" cy="435133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C000"/>
                </a:solidFill>
              </a:rPr>
              <a:t>2. Что для вас значит иметь покой и мир? Какие ещё слова вы можете использовать вместо слова «мир»?  </a:t>
            </a:r>
          </a:p>
          <a:p>
            <a:pPr algn="ctr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chemeClr val="bg1"/>
                </a:solidFill>
              </a:rPr>
              <a:t>Нет ничего более утешительного, чем возложить свои проблемы на Иисуса и доверить Ему позаботиться о них. В таком случае, мы обретём настоящий покой.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7543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025" y="265472"/>
            <a:ext cx="5134197" cy="163786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ПРОРОК ЗАХАРИЯ ВОЗВЕСТИЛ МИР ИИСУСА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120" y="3016465"/>
            <a:ext cx="7886700" cy="178944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200" dirty="0" smtClean="0"/>
              <a:t>Прочитайте «Пророчество </a:t>
            </a:r>
            <a:r>
              <a:rPr lang="ru-RU" sz="3200" dirty="0" err="1" smtClean="0"/>
              <a:t>Захарии</a:t>
            </a:r>
            <a:r>
              <a:rPr lang="ru-RU" sz="3200" dirty="0" smtClean="0"/>
              <a:t>» в Евангелии от Луки 1:68-79.  В своём пророчестве, он предсказал служение Иоанна, а так же служение Иисуса.  </a:t>
            </a:r>
          </a:p>
        </p:txBody>
      </p:sp>
    </p:spTree>
    <p:extLst>
      <p:ext uri="{BB962C8B-B14F-4D97-AF65-F5344CB8AC3E}">
        <p14:creationId xmlns:p14="http://schemas.microsoft.com/office/powerpoint/2010/main" xmlns="" val="1301771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1"/>
            <a:ext cx="9328815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772697"/>
            <a:ext cx="8117144" cy="267117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b="1" dirty="0" smtClean="0">
                <a:solidFill>
                  <a:schemeClr val="bg1"/>
                </a:solidFill>
              </a:rPr>
              <a:t>3.Как </a:t>
            </a:r>
            <a:r>
              <a:rPr lang="ru-RU" sz="3200" b="1" dirty="0" err="1" smtClean="0">
                <a:solidFill>
                  <a:schemeClr val="bg1"/>
                </a:solidFill>
              </a:rPr>
              <a:t>Захария</a:t>
            </a:r>
            <a:r>
              <a:rPr lang="ru-RU" sz="3200" b="1" dirty="0" smtClean="0">
                <a:solidFill>
                  <a:schemeClr val="bg1"/>
                </a:solidFill>
              </a:rPr>
              <a:t> называет Иисуса в Евангелии от Луки 1:78?</a:t>
            </a:r>
          </a:p>
          <a:p>
            <a:pPr algn="ctr">
              <a:buNone/>
            </a:pPr>
            <a:r>
              <a:rPr lang="ru-RU" sz="3200" b="1" dirty="0" smtClean="0">
                <a:solidFill>
                  <a:schemeClr val="bg1"/>
                </a:solidFill>
              </a:rPr>
              <a:t>4. Куда, по словам </a:t>
            </a:r>
            <a:r>
              <a:rPr lang="ru-RU" sz="3200" b="1" dirty="0" err="1" smtClean="0">
                <a:solidFill>
                  <a:schemeClr val="bg1"/>
                </a:solidFill>
              </a:rPr>
              <a:t>Захарии</a:t>
            </a:r>
            <a:r>
              <a:rPr lang="ru-RU" sz="3200" b="1" dirty="0" smtClean="0">
                <a:solidFill>
                  <a:schemeClr val="bg1"/>
                </a:solidFill>
              </a:rPr>
              <a:t>,  Иисус направит ноги людей?  </a:t>
            </a:r>
            <a:r>
              <a:rPr lang="en-US" sz="3200" b="1" dirty="0" smtClean="0">
                <a:solidFill>
                  <a:schemeClr val="bg1"/>
                </a:solidFill>
              </a:rPr>
              <a:t>(</a:t>
            </a:r>
            <a:r>
              <a:rPr lang="ru-RU" sz="3200" b="1" dirty="0" smtClean="0">
                <a:solidFill>
                  <a:schemeClr val="bg1"/>
                </a:solidFill>
              </a:rPr>
              <a:t>Луки</a:t>
            </a:r>
            <a:r>
              <a:rPr lang="en-US" sz="3200" b="1" dirty="0" smtClean="0">
                <a:solidFill>
                  <a:schemeClr val="bg1"/>
                </a:solidFill>
              </a:rPr>
              <a:t> 1:78-79)</a:t>
            </a:r>
            <a:endParaRPr lang="ru-RU" sz="32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ru-RU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2047494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1"/>
            <a:ext cx="9328815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127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JESUS CALMS THE STORM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590" y="1953214"/>
            <a:ext cx="7886700" cy="472403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5. Прочитаем евангелие от Луки 8:22-25.  В какой опасности оказались ученики Христа согласно данному отрывку?  </a:t>
            </a:r>
          </a:p>
          <a:p>
            <a:pPr algn="ctr">
              <a:buNone/>
            </a:pPr>
            <a:r>
              <a:rPr lang="ru-RU" sz="2400" dirty="0" smtClean="0"/>
              <a:t>6. Как  по-вашему, почему Иисус мог спокойно спать, когда на море поднялась такая сильная буря?  </a:t>
            </a:r>
          </a:p>
          <a:p>
            <a:pPr algn="ctr">
              <a:buNone/>
            </a:pPr>
            <a:r>
              <a:rPr lang="ru-RU" sz="2400" dirty="0" smtClean="0"/>
              <a:t>7. Иногда, когда мы читаем эту историю, нам кажется, что ученики должны были бы знать, что со Христом они в безопасности и не поддаваться панике.  Но зачастую, попав в стрессовую ситуацию, мы так же забываем о Его присутствии. </a:t>
            </a:r>
            <a:r>
              <a:rPr lang="ru-RU" sz="2400" b="1" i="1" dirty="0" smtClean="0">
                <a:solidFill>
                  <a:srgbClr val="7030A0"/>
                </a:solidFill>
              </a:rPr>
              <a:t>Прочитаем следующий отрывок из книги Желание Веков, страница 336.  Подчеркните те слова, которые свидетельствуют нам о том, что мы имеем мир в сердцах, когда Иисус рядом.</a:t>
            </a:r>
          </a:p>
        </p:txBody>
      </p:sp>
    </p:spTree>
    <p:extLst>
      <p:ext uri="{BB962C8B-B14F-4D97-AF65-F5344CB8AC3E}">
        <p14:creationId xmlns:p14="http://schemas.microsoft.com/office/powerpoint/2010/main" xmlns="" val="1033207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35973"/>
            <a:ext cx="7886700" cy="1578079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МИР, КОТОРЫЙ ИИСУС ДАРУЕТ МОЕМУ СЕРДЦУ – ЕДИНСТВЕННЫЙ ИСТИННЫЙ ПОКОЙ.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97492"/>
            <a:ext cx="7886700" cy="293776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dirty="0" smtClean="0"/>
              <a:t>Дар Божий -  мир, желанный мир,</a:t>
            </a:r>
          </a:p>
          <a:p>
            <a:pPr algn="ctr">
              <a:buNone/>
            </a:pPr>
            <a:r>
              <a:rPr lang="ru-RU" sz="3200" dirty="0" smtClean="0"/>
              <a:t>Покой, который может дать лишь Иисус</a:t>
            </a:r>
          </a:p>
          <a:p>
            <a:pPr algn="ctr">
              <a:buNone/>
            </a:pPr>
            <a:r>
              <a:rPr lang="ru-RU" sz="3200" dirty="0" smtClean="0"/>
              <a:t>Он забрал все мои печали,</a:t>
            </a:r>
          </a:p>
          <a:p>
            <a:pPr algn="ctr">
              <a:buNone/>
            </a:pPr>
            <a:r>
              <a:rPr lang="ru-RU" sz="3200" dirty="0" smtClean="0"/>
              <a:t>И дал мне новую песнь, чтоб я пел.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1897613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373</Words>
  <Application>Microsoft Macintosh PowerPoint</Application>
  <PresentationFormat>Экран (4:3)</PresentationFormat>
  <Paragraphs>93</Paragraphs>
  <Slides>9</Slides>
  <Notes>8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Женщины Открывают для себя Иисуса</vt:lpstr>
      <vt:lpstr>Урок Три Иисус – Мой Покой и Мир</vt:lpstr>
      <vt:lpstr>ПОДАРОК ДЛЯ НАС</vt:lpstr>
      <vt:lpstr>Слайд 4</vt:lpstr>
      <vt:lpstr>ПРОРОК ЗАХАРИЯ ВОЗВЕСТИЛ МИР ИИСУСА  </vt:lpstr>
      <vt:lpstr>Слайд 6</vt:lpstr>
      <vt:lpstr>Слайд 7</vt:lpstr>
      <vt:lpstr>JESUS CALMS THE STORM</vt:lpstr>
      <vt:lpstr>МИР, КОТОРЫЙ ИИСУС ДАРУЕТ МОЕМУ СЕРДЦУ – ЕДИНСТВЕННЫЙ ИСТИННЫЙ ПОКОЙ.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Women Discovering Jesus</dc:title>
  <dc:creator>Arrais, Raquel</dc:creator>
  <cp:lastModifiedBy>Stas</cp:lastModifiedBy>
  <cp:revision>26</cp:revision>
  <dcterms:created xsi:type="dcterms:W3CDTF">2016-02-21T22:13:18Z</dcterms:created>
  <dcterms:modified xsi:type="dcterms:W3CDTF">2016-05-26T12:28:12Z</dcterms:modified>
</cp:coreProperties>
</file>