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737"/>
    <p:restoredTop sz="49332" autoAdjust="0"/>
  </p:normalViewPr>
  <p:slideViewPr>
    <p:cSldViewPr snapToGrid="0" snapToObjects="1">
      <p:cViewPr varScale="1">
        <p:scale>
          <a:sx n="52" d="100"/>
          <a:sy n="52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48" d="100"/>
          <a:sy n="48" d="100"/>
        </p:scale>
        <p:origin x="3384" y="20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846FD-9196-B848-9F31-C3A4819A1E5D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1AC10-9DC9-514A-8E9C-75AC1AB290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9712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882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565150"/>
            <a:ext cx="2554288" cy="1916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517963"/>
            <a:ext cx="5486400" cy="3600450"/>
          </a:xfrm>
        </p:spPr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Элизабет и Ли были счастливо женаты вот уже несколько лет. Она считала его довольно таки предсказуемым, добрым, вдумчивым и терпеливым. Как вдруг, Ли стал вести себя странно. Каждую неделю по несколько ночей он отсутствовал дома, стал запирать ящик своего письменного стола. Он уклонялся от вопросов Элизабет насчёт своего поведения.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Элизабет держала свои подозрения при себе, но в конце концов её воображение взяло над неё вверх и она доверила свои самые худшие предположения близкой подруге Ким.  Возможно ли это, чтобы Ли встречался с другой женщиной? Хранит ли он письма от неё в своём запертом ящике письменного стола? В слезах, она высказала свои подозрения Ким.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Хотя Ким была подругой Элизабет, она почувствовала, что просто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должна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рассказать о проблемах Элизабет кому-то ещё. Тот человек, с кем Ким поделилась рассказом об Элизабет, в свою очередь поделился этими новостями с другими и т.д.  И вскоре всё небольшое сообщество знало о том, что Ли встречался другой женщиной и что их брак с Элизабет трещит по швам.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Наступил день рождения Элизабет, но она была слишком расстроена, чтобы думать о праздничном торжестве, и когда Ли пришёл домой с огромным свёртком, она была очень удивлена.  Открывая свёрток в гостиной, Элизабет увидела прекрасный ларец, вырезанный из дерева, как раз такой, о каком она мечтала. Вскоре у загадочного  поведения её мужа появилось разумное объяснение. Он проводил вечера, работая в мастерской своего друга, стараясь закончить работу во время. Он приносил наброски ларца на бумаге домой, и запирал их в ящике своего стола, чтобы просматривать их, перед тем, как приступить к работе.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Потребовалось время и исцеление задетого самолюбия, чтобы преодолеть тот вред, который Элизабет нанесла отсутствием доверия Ли. К сожалению, очень часто друзья стремятся показать другим людям, что именно они «были первыми», с кем поделились плохими новостями. Какое чудесное благословение – знать, что Иисус может быть нашим Доверенным лицом!  Он никогда не предаст наше доверие, поскольку мы учимся доверять Ему и приносим к Нему все наши трудности и невзгоды.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33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1.Что мудрец Соломон советовал по поводу признания в грехах?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Притчи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28:13)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Другой Библейский автор – Иоанн, возлюбленный ученик Христа, говорит нам о том, что совершит Иисус, если мы признаемся перед Ним в наших грехах. Так что же Он сделает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  (1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1:9)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Прочитаем следующие отрывки из книги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Путь ко Христу, стр.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37-38, и затем ответьте на вопросы 3-5: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«Милость Божья! На каких простых, разумных и справедливых условиях она может быть получена! Господь не требует, чтобы мы изнуряли себя для того, чтобы получить прощение грехов. Нам не нужно совершать далекие и утомительные паломничества или истязать свое тело, чтобы заслужить одобрение Всевышнего и искупить свои беззакония. Кто сознается в своих грехах и оставляет их, тот будет помилован».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«Истинное осознание своего греха всегда отличается конкретностью и определенностью. Одни грехи могут быть открыты только перед Богом; другие должны быть признаны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перед людьми, которые из-за них пострадали; третьи могут быть направлены против общества и поэтому должны быть признаны перед всеми. Но всякое признание должно быть конкретным, по существу. Вы должны признаться именно в тех грехах, в которых виновны».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AC10-9DC9-514A-8E9C-75AC1AB2907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5745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нам необходимо для получения милости?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Какие характеристики у истинного покаяния?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Когда нам следует признаваться в своих проступках перед другими людьми? 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AC10-9DC9-514A-8E9C-75AC1AB2907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395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НАШ ДРУГ, КОТОРУМУ ДОВЕРЯЕМ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Что делает Иисуса Личностью, Которой мы доверять все наши проблемы?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Евреям 4:15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Предыдущий текст можно найти в различных версиях: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«Ибо мы имеем не такого первосвященника, который не может сострадать нам в немощах наших, но Который, подобно нам, искушен во всем, кроме греха»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Евреям 4:15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«Поскольку наш Первосвященник, не тот, кто не способен понять слабости наши, но Тот, Кто имеет сходство с нами и прошёл через многое на Своём пути, но не согрешил» (Новый перевод Библии).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Да, Иисус в состоянии сочувствовать нам и предложить именно ту помощь, в которой мы нуждаемся. Нас предупреждают, как женщин, что нам не следует делиться своими проблемами с кем-либо, кроме мужа, так как это способствует разным искушениям. Некоторые даже думают, что если мы жалуемся другому человеку на нашего мужа, мы нарушаем нашу брачную клятву. Если нам так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необходимо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 кем-то поговорить, то пусть это будет женщина, которая заслуживает доверия. Но, как мы уже видели во вступлении данного урока, даже это таит в себе определённые опасности и недоразумения. Иисус –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Единственное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Доверенное Лицо, Которому можно полностью довериться, так как в Его сердце уже готово наилучшее решение наших проблем.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AC10-9DC9-514A-8E9C-75AC1AB2907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310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Хоть мы и можем читать послание Божье в Библии, и видим Его красоту в окружающем нас мире, как мы реально можем с Ним общаться?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Псалтирь 5:1-3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AC10-9DC9-514A-8E9C-75AC1AB2907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106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«Только некоторые люди могут принимать драгоценную привилегию молитвы.  Нам следует приходить к Иисусу и раскрывать перед Ним все свои нужды. Мы можем приходить к Нему со своими насущными заботами и дилеммами, так же, как и со своими большими проблемами. Чтобы нас ни беспокоило или разочаровывало, нам следует принести это в молитве Господу.  Когда мы чувствуем, что нуждаемся в присутствии Христа на каждом шагу нашей жизни, у сатаны практически не останется шансов подвергнуть нас искушениям. Это его излюбленный метод – держать нас подальше от нашего лучшего и понимающего Друга.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Мы должны доверять только Иисусу.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Мы можем, не боясь доверять Ему, всё, что у нас на сердце»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Уайт: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Свидетельства для церкви </a:t>
            </a:r>
            <a:r>
              <a:rPr lang="ru-RU" sz="1200" i="1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том. 2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стр. 200-201).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AC10-9DC9-514A-8E9C-75AC1AB2907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2646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ИИСУС – МОЙ НАСТОЯЩИЙ И НАДЁЖНЫЙ ДРУГ, КОТОРОМУ МОЖНО ДОВЕРЯТЬ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рассказала Иисусу обо всех своих проблемах;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рассказала Иисусу о своём горе.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 мои невзгоды сразу же исчезли.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 вера моя возросла.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1AC10-9DC9-514A-8E9C-75AC1AB2907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762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791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5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119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321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0355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370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003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399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1774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111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825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F610-0CFD-214B-90AF-C2DA2CC98021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64ACF-55B6-BE47-9340-0C1CA5D824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89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Женщины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для себя 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5" name="Picture 7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463012" y="6355080"/>
            <a:ext cx="514350" cy="3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2301" y="6287032"/>
            <a:ext cx="2521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  <a:endParaRPr lang="en-US" sz="14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99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75030"/>
            <a:ext cx="7772400" cy="1612001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C000"/>
                </a:solidFill>
                <a:latin typeface="+mn-lt"/>
              </a:rPr>
              <a:t>Урок Шесть</a:t>
            </a:r>
            <a:r>
              <a:rPr lang="en-US" sz="4800" b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 smtClean="0">
                <a:solidFill>
                  <a:srgbClr val="FFC000"/>
                </a:solidFill>
                <a:latin typeface="+mn-lt"/>
              </a:rPr>
            </a:br>
            <a:r>
              <a:rPr lang="ru-RU" sz="4000" b="1" dirty="0" smtClean="0">
                <a:solidFill>
                  <a:schemeClr val="bg1"/>
                </a:solidFill>
                <a:latin typeface="Palatino Linotype" pitchFamily="18" charset="0"/>
              </a:rPr>
              <a:t>Иисус – мой Друг, Которому можно Доверять</a:t>
            </a:r>
            <a:endParaRPr lang="en-US" sz="4000" b="1" i="1" dirty="0">
              <a:solidFill>
                <a:schemeClr val="bg1"/>
              </a:solidFill>
              <a:latin typeface="Palatino Linotype" pitchFamily="18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566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CONFESSION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79624"/>
            <a:ext cx="7886700" cy="46005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1.Что </a:t>
            </a:r>
            <a:r>
              <a:rPr lang="ru-RU" dirty="0" smtClean="0"/>
              <a:t>мудрец Соломон советовал по поводу признания в грехах? </a:t>
            </a:r>
            <a:r>
              <a:rPr lang="en-US" dirty="0" smtClean="0"/>
              <a:t>(</a:t>
            </a:r>
            <a:r>
              <a:rPr lang="ru-RU" dirty="0" smtClean="0"/>
              <a:t>Притчи</a:t>
            </a:r>
            <a:r>
              <a:rPr lang="en-US" dirty="0" smtClean="0"/>
              <a:t> 28:13)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/>
              <a:t> </a:t>
            </a:r>
            <a:r>
              <a:rPr lang="ru-RU" dirty="0" smtClean="0"/>
              <a:t>2. </a:t>
            </a:r>
            <a:r>
              <a:rPr lang="ru-RU" dirty="0" smtClean="0"/>
              <a:t>Другой Библейский автор – Иоанн, возлюбленный ученик Христа, говорит нам о том, что совершит Иисус, если мы признаемся перед Ним в наших грехах. Так что же Он сделает</a:t>
            </a:r>
            <a:r>
              <a:rPr lang="en-US" dirty="0" smtClean="0"/>
              <a:t>?   (1 </a:t>
            </a:r>
            <a:r>
              <a:rPr lang="ru-RU" dirty="0" smtClean="0"/>
              <a:t>Иоанна</a:t>
            </a:r>
            <a:r>
              <a:rPr lang="en-US" dirty="0" smtClean="0"/>
              <a:t> 1:9)</a:t>
            </a: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rgbClr val="7030A0"/>
                </a:solidFill>
              </a:rPr>
              <a:t> </a:t>
            </a:r>
            <a:r>
              <a:rPr lang="ru-RU" dirty="0" smtClean="0">
                <a:solidFill>
                  <a:srgbClr val="7030A0"/>
                </a:solidFill>
              </a:rPr>
              <a:t>Прочитаем следующие отрывки из книги </a:t>
            </a:r>
            <a:r>
              <a:rPr lang="ru-RU" dirty="0" err="1" smtClean="0">
                <a:solidFill>
                  <a:srgbClr val="7030A0"/>
                </a:solidFill>
              </a:rPr>
              <a:t>Эллен</a:t>
            </a:r>
            <a:r>
              <a:rPr lang="ru-RU" dirty="0" smtClean="0">
                <a:solidFill>
                  <a:srgbClr val="7030A0"/>
                </a:solidFill>
              </a:rPr>
              <a:t> Уайт </a:t>
            </a:r>
            <a:r>
              <a:rPr lang="ru-RU" i="1" dirty="0" smtClean="0">
                <a:solidFill>
                  <a:srgbClr val="7030A0"/>
                </a:solidFill>
              </a:rPr>
              <a:t>Путь ко Христу, стр.</a:t>
            </a:r>
            <a:r>
              <a:rPr lang="ru-RU" dirty="0" smtClean="0">
                <a:solidFill>
                  <a:srgbClr val="7030A0"/>
                </a:solidFill>
              </a:rPr>
              <a:t>37-38, и затем ответьте на вопросы 3-5:</a:t>
            </a:r>
          </a:p>
          <a:p>
            <a:pPr marL="0" indent="0" algn="ctr">
              <a:buNone/>
            </a:pPr>
            <a:endParaRPr lang="en-US" dirty="0">
              <a:solidFill>
                <a:srgbClr val="7030A0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8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050" y="2613025"/>
            <a:ext cx="6686550" cy="3658986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20000"/>
              </a:lnSpc>
              <a:buNone/>
            </a:pPr>
            <a:r>
              <a:rPr lang="en-US" dirty="0" smtClean="0"/>
              <a:t>3. </a:t>
            </a:r>
            <a:r>
              <a:rPr lang="ru-RU" dirty="0" smtClean="0"/>
              <a:t>Что нам необходимо для получения милости?</a:t>
            </a:r>
            <a:endParaRPr lang="en-US" dirty="0"/>
          </a:p>
          <a:p>
            <a:pPr marL="0" lvl="0" indent="0" algn="ctr">
              <a:lnSpc>
                <a:spcPct val="120000"/>
              </a:lnSpc>
              <a:buNone/>
            </a:pPr>
            <a:r>
              <a:rPr lang="en-US" dirty="0" smtClean="0"/>
              <a:t>4. </a:t>
            </a:r>
            <a:r>
              <a:rPr lang="ru-RU" dirty="0" smtClean="0"/>
              <a:t>Какие характеристики у истинного покаяния?</a:t>
            </a: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dirty="0" smtClean="0"/>
              <a:t>5. </a:t>
            </a:r>
            <a:r>
              <a:rPr lang="ru-RU" dirty="0" smtClean="0"/>
              <a:t>Когда нам следует признаваться в своих проступках перед другими людьми?  </a:t>
            </a:r>
          </a:p>
          <a:p>
            <a:pPr marL="0" lvl="0" indent="0" algn="ctr">
              <a:lnSpc>
                <a:spcPct val="120000"/>
              </a:lnSpc>
              <a:buNone/>
            </a:pP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05266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OUR CONFIDANT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250" y="2867025"/>
            <a:ext cx="7886700" cy="264477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6. </a:t>
            </a:r>
            <a:r>
              <a:rPr lang="ru-RU" dirty="0" smtClean="0"/>
              <a:t>Что делает Иисуса Личностью, Которой мы доверять все наши проблемы? </a:t>
            </a:r>
            <a:r>
              <a:rPr lang="ru-RU" i="1" dirty="0" smtClean="0"/>
              <a:t>(</a:t>
            </a:r>
            <a:r>
              <a:rPr lang="ru-RU" dirty="0" smtClean="0"/>
              <a:t>Евреям 4:15</a:t>
            </a:r>
            <a:r>
              <a:rPr lang="ru-RU" i="1" dirty="0" smtClean="0"/>
              <a:t>)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Предыдущий текст можно найти в различных версиях:  </a:t>
            </a:r>
          </a:p>
        </p:txBody>
      </p:sp>
    </p:spTree>
    <p:extLst>
      <p:ext uri="{BB962C8B-B14F-4D97-AF65-F5344CB8AC3E}">
        <p14:creationId xmlns:p14="http://schemas.microsoft.com/office/powerpoint/2010/main" xmlns="" val="107577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13025"/>
            <a:ext cx="7886700" cy="233997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>7. </a:t>
            </a:r>
            <a:r>
              <a:rPr lang="ru-RU" dirty="0" smtClean="0"/>
              <a:t>Хоть мы и можем читать послание Божье в Библии, и видим Его красоту в окружающем нас мире, как мы реально можем с Ним общаться?  </a:t>
            </a:r>
            <a:r>
              <a:rPr lang="ru-RU" i="1" dirty="0" smtClean="0"/>
              <a:t>(</a:t>
            </a:r>
            <a:r>
              <a:rPr lang="ru-RU" dirty="0" smtClean="0"/>
              <a:t>Псалтирь 5:1-3</a:t>
            </a:r>
            <a:r>
              <a:rPr lang="ru-RU" i="1" dirty="0" smtClean="0"/>
              <a:t>)</a:t>
            </a:r>
            <a:endParaRPr lang="ru-RU" dirty="0" smtClean="0"/>
          </a:p>
          <a:p>
            <a:pPr marL="0" lvl="0" indent="0" algn="ctr">
              <a:lnSpc>
                <a:spcPct val="100000"/>
              </a:lnSpc>
              <a:buNone/>
            </a:pPr>
            <a:endParaRPr lang="en-US" dirty="0"/>
          </a:p>
          <a:p>
            <a:pPr algn="ctr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023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275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en-US" dirty="0"/>
          </a:p>
          <a:p>
            <a:pPr algn="ctr">
              <a:buNone/>
            </a:pPr>
            <a:r>
              <a:rPr lang="ru-RU" dirty="0" smtClean="0"/>
              <a:t>«Только некоторые люди могут принимать драгоценную привилегию молитвы.  Нам следует приходить к Иисусу и раскрывать перед Ним все свои нужды. Мы можем приходить к Нему со своими насущными заботами и дилеммами, так же, как и со своими большими проблемами. Чтобы нас ни беспокоило или разочаровывало, нам следует принести это в молитве Господу.  Когда мы чувствуем, что нуждаемся в присутствии Христа на каждом шагу нашей жизни, у сатаны практически не останется шансов подвергнуть нас искушениям. Это его излюбленный метод – держать нас подальше от нашего лучшего и понимающего Друга. </a:t>
            </a:r>
            <a:r>
              <a:rPr lang="ru-RU" i="1" dirty="0" smtClean="0"/>
              <a:t>Мы должны доверять только Иисусу. </a:t>
            </a:r>
            <a:r>
              <a:rPr lang="ru-RU" dirty="0" smtClean="0"/>
              <a:t>Мы можем, не боясь доверять Ему, всё, что у нас на сердце» (</a:t>
            </a:r>
            <a:r>
              <a:rPr lang="ru-RU" dirty="0" err="1" smtClean="0"/>
              <a:t>Эллен</a:t>
            </a:r>
            <a:r>
              <a:rPr lang="ru-RU" dirty="0" smtClean="0"/>
              <a:t> Уайт: </a:t>
            </a:r>
            <a:r>
              <a:rPr lang="ru-RU" i="1" dirty="0" smtClean="0"/>
              <a:t>Свидетельства для церкви </a:t>
            </a:r>
            <a:r>
              <a:rPr lang="ru-RU" i="1" u="sng" dirty="0" smtClean="0"/>
              <a:t>том. 2</a:t>
            </a:r>
            <a:r>
              <a:rPr lang="ru-RU" i="1" dirty="0" smtClean="0"/>
              <a:t>,</a:t>
            </a:r>
            <a:r>
              <a:rPr lang="ru-RU" dirty="0" smtClean="0"/>
              <a:t> стр. 200-201).</a:t>
            </a:r>
          </a:p>
          <a:p>
            <a:pPr algn="ctr">
              <a:lnSpc>
                <a:spcPct val="120000"/>
              </a:lnSpc>
            </a:pPr>
            <a:endParaRPr lang="en-US" dirty="0"/>
          </a:p>
          <a:p>
            <a:pPr algn="ctr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654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0" y="0"/>
            <a:ext cx="7886700" cy="197008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ИИСУС</a:t>
            </a:r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rgbClr val="FFC000"/>
                </a:solidFill>
              </a:rPr>
              <a:t>–</a:t>
            </a:r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rgbClr val="FFC000"/>
                </a:solidFill>
              </a:rPr>
              <a:t>МОЙ НАСТОЯЩИЙ И НАДЁЖНЫЙ ДРУГ, КОТОРОМУ МОЖНО ДОВЕРЯТЬ</a:t>
            </a:r>
            <a:endParaRPr lang="en-US" sz="3200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8425"/>
            <a:ext cx="7886700" cy="24669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dirty="0" smtClean="0"/>
              <a:t>Я рассказала Иисусу обо всех своих проблемах;</a:t>
            </a:r>
          </a:p>
          <a:p>
            <a:pPr algn="ctr">
              <a:buNone/>
            </a:pPr>
            <a:r>
              <a:rPr lang="ru-RU" sz="3200" dirty="0" smtClean="0"/>
              <a:t>Я рассказала Иисусу о своём горе.</a:t>
            </a:r>
          </a:p>
          <a:p>
            <a:pPr algn="ctr">
              <a:buNone/>
            </a:pPr>
            <a:r>
              <a:rPr lang="ru-RU" sz="3200" dirty="0" smtClean="0"/>
              <a:t>Все мои невзгоды сразу же исчезли. </a:t>
            </a:r>
          </a:p>
          <a:p>
            <a:pPr algn="ctr">
              <a:buNone/>
            </a:pPr>
            <a:r>
              <a:rPr lang="ru-RU" sz="3200" dirty="0" smtClean="0"/>
              <a:t>А вера моя возросла.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892408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366</Words>
  <Application>Microsoft Macintosh PowerPoint</Application>
  <PresentationFormat>Экран (4:3)</PresentationFormat>
  <Paragraphs>83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Женщины Открывают для себя Иисуса</vt:lpstr>
      <vt:lpstr>Урок Шесть Иисус – мой Друг, Которому можно Доверять</vt:lpstr>
      <vt:lpstr>CONFESSION</vt:lpstr>
      <vt:lpstr>Слайд 4</vt:lpstr>
      <vt:lpstr>OUR CONFIDANT</vt:lpstr>
      <vt:lpstr>Слайд 6</vt:lpstr>
      <vt:lpstr>Слайд 7</vt:lpstr>
      <vt:lpstr>ИИСУС – МОЙ НАСТОЯЩИЙ И НАДЁЖНЫЙ ДРУГ, КОТОРОМУ МОЖНО ДОВЕРЯТЬ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Discovering Jesus</dc:title>
  <dc:creator>Arrais, Raquel</dc:creator>
  <cp:lastModifiedBy>Stas</cp:lastModifiedBy>
  <cp:revision>19</cp:revision>
  <dcterms:created xsi:type="dcterms:W3CDTF">2016-02-21T22:52:48Z</dcterms:created>
  <dcterms:modified xsi:type="dcterms:W3CDTF">2016-05-19T11:09:08Z</dcterms:modified>
</cp:coreProperties>
</file>