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60" r:id="rId2"/>
    <p:sldId id="262" r:id="rId3"/>
    <p:sldId id="261" r:id="rId4"/>
    <p:sldId id="263" r:id="rId5"/>
    <p:sldId id="264" r:id="rId6"/>
    <p:sldId id="265" r:id="rId7"/>
    <p:sldId id="266" r:id="rId8"/>
    <p:sldId id="267" r:id="rId9"/>
    <p:sldId id="268" r:id="rId10"/>
    <p:sldId id="284" r:id="rId11"/>
    <p:sldId id="269" r:id="rId12"/>
    <p:sldId id="270" r:id="rId13"/>
    <p:sldId id="285" r:id="rId14"/>
    <p:sldId id="271" r:id="rId15"/>
    <p:sldId id="272" r:id="rId16"/>
    <p:sldId id="273" r:id="rId17"/>
    <p:sldId id="276" r:id="rId18"/>
    <p:sldId id="286" r:id="rId19"/>
    <p:sldId id="277" r:id="rId20"/>
    <p:sldId id="278" r:id="rId21"/>
    <p:sldId id="279" r:id="rId22"/>
    <p:sldId id="280" r:id="rId23"/>
    <p:sldId id="275" r:id="rId24"/>
    <p:sldId id="282" r:id="rId25"/>
    <p:sldId id="281" r:id="rId26"/>
    <p:sldId id="283"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12" autoAdjust="0"/>
  </p:normalViewPr>
  <p:slideViewPr>
    <p:cSldViewPr>
      <p:cViewPr>
        <p:scale>
          <a:sx n="70" d="100"/>
          <a:sy n="70" d="100"/>
        </p:scale>
        <p:origin x="-1164" y="-57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FF7DDC-847A-434E-A79B-3866B31ECC36}" type="datetimeFigureOut">
              <a:rPr lang="ru-RU" smtClean="0"/>
              <a:pPr/>
              <a:t>23.01.2011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A52267-E15B-4439-9596-F0C888DE759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Именно поэтому мы ищем помощи Божьей, и от нас зависит ответ на молитву. Возможно слова, которые лучше всего дают нам повод для </a:t>
            </a:r>
            <a:r>
              <a:rPr lang="ru-RU" sz="1200" kern="1200" dirty="0" err="1" smtClean="0">
                <a:solidFill>
                  <a:schemeClr val="tx1"/>
                </a:solidFill>
                <a:latin typeface="+mn-lt"/>
                <a:ea typeface="+mn-ea"/>
                <a:cs typeface="+mn-cs"/>
              </a:rPr>
              <a:t>ходатайственной</a:t>
            </a:r>
            <a:r>
              <a:rPr lang="ru-RU" sz="1200" kern="1200" dirty="0" smtClean="0">
                <a:solidFill>
                  <a:schemeClr val="tx1"/>
                </a:solidFill>
                <a:latin typeface="+mn-lt"/>
                <a:ea typeface="+mn-ea"/>
                <a:cs typeface="+mn-cs"/>
              </a:rPr>
              <a:t> молитвы, и которые проявляют ее силу, можно найти в книге Елены Уайт "Путь к Христу". Она пишет</a:t>
            </a:r>
            <a:endParaRPr lang="ru-RU" dirty="0"/>
          </a:p>
        </p:txBody>
      </p:sp>
      <p:sp>
        <p:nvSpPr>
          <p:cNvPr id="4" name="Номер слайда 3"/>
          <p:cNvSpPr>
            <a:spLocks noGrp="1"/>
          </p:cNvSpPr>
          <p:nvPr>
            <p:ph type="sldNum" sz="quarter" idx="10"/>
          </p:nvPr>
        </p:nvSpPr>
        <p:spPr/>
        <p:txBody>
          <a:bodyPr/>
          <a:lstStyle/>
          <a:p>
            <a:fld id="{7CA52267-E15B-4439-9596-F0C888DE759C}" type="slidenum">
              <a:rPr lang="ru-RU" smtClean="0"/>
              <a:pPr/>
              <a:t>8</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Пилот военного самолета был сбит над Тихим океаном. Он провел много дней на плоту, прежде чем его подобрали. До тех пор он не был христианином, хотя его родители молились за него день и ночь.</a:t>
            </a:r>
          </a:p>
          <a:p>
            <a:r>
              <a:rPr lang="ru-RU" sz="1200" kern="1200" dirty="0" smtClean="0">
                <a:solidFill>
                  <a:schemeClr val="tx1"/>
                </a:solidFill>
                <a:latin typeface="+mn-lt"/>
                <a:ea typeface="+mn-ea"/>
                <a:cs typeface="+mn-cs"/>
              </a:rPr>
              <a:t>Он написал своим родителям: "Единственное, что поддерживало и ободряло меня в те дни, это осознание того, что вы и члены церкви молились  за  меня.  Я  помню,  как  вы  молились  за  ужином о разных людях. Отец и я знали, что вы помните обо мне. Я также помнил, как вы всегда молились за больных и за тех, у кого трудности  и  проблемы, но  я не придавал такого значения всем этим  молитвам  —  до  этой  тяжелой недели. Может  это  покажется смешно, но, вы знаете, что те молитвы оказались единственным, что спасло меня, когда я сидел на этом плоту". (А. Дадли </a:t>
            </a:r>
            <a:r>
              <a:rPr lang="ru-RU" sz="1200" kern="1200" dirty="0" err="1" smtClean="0">
                <a:solidFill>
                  <a:schemeClr val="tx1"/>
                </a:solidFill>
                <a:latin typeface="+mn-lt"/>
                <a:ea typeface="+mn-ea"/>
                <a:cs typeface="+mn-cs"/>
              </a:rPr>
              <a:t>Деннисон</a:t>
            </a:r>
            <a:r>
              <a:rPr lang="ru-RU" sz="1200" kern="1200" dirty="0" smtClean="0">
                <a:solidFill>
                  <a:schemeClr val="tx1"/>
                </a:solidFill>
                <a:latin typeface="+mn-lt"/>
                <a:ea typeface="+mn-ea"/>
                <a:cs typeface="+mn-cs"/>
              </a:rPr>
              <a:t> "Окна, лестницы и мосты", с. 155).</a:t>
            </a:r>
          </a:p>
          <a:p>
            <a:endParaRPr lang="ru-RU" dirty="0"/>
          </a:p>
        </p:txBody>
      </p:sp>
      <p:sp>
        <p:nvSpPr>
          <p:cNvPr id="4" name="Номер слайда 3"/>
          <p:cNvSpPr>
            <a:spLocks noGrp="1"/>
          </p:cNvSpPr>
          <p:nvPr>
            <p:ph type="sldNum" sz="quarter" idx="10"/>
          </p:nvPr>
        </p:nvSpPr>
        <p:spPr/>
        <p:txBody>
          <a:bodyPr/>
          <a:lstStyle/>
          <a:p>
            <a:fld id="{7CA52267-E15B-4439-9596-F0C888DE759C}" type="slidenum">
              <a:rPr lang="ru-RU" smtClean="0"/>
              <a:pPr/>
              <a:t>25</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Да, молитва может проникать повсюду, куда может достичь Бог. "Куда пойду от Духа Твоего и от лица Твоего куда убегу? Взойду ли на небо, Ты там; сойду ли в преисподнюю, и там Ты. Возьму ли крылья зари и переселюсь на край моря: и там рука Твоя поведет меня и удержит меня десница Твоя" (Псалом 138:7—10).</a:t>
            </a:r>
          </a:p>
          <a:p>
            <a:endParaRPr lang="ru-RU" dirty="0"/>
          </a:p>
        </p:txBody>
      </p:sp>
      <p:sp>
        <p:nvSpPr>
          <p:cNvPr id="4" name="Номер слайда 3"/>
          <p:cNvSpPr>
            <a:spLocks noGrp="1"/>
          </p:cNvSpPr>
          <p:nvPr>
            <p:ph type="sldNum" sz="quarter" idx="10"/>
          </p:nvPr>
        </p:nvSpPr>
        <p:spPr/>
        <p:txBody>
          <a:bodyPr/>
          <a:lstStyle/>
          <a:p>
            <a:fld id="{7CA52267-E15B-4439-9596-F0C888DE759C}" type="slidenum">
              <a:rPr lang="ru-RU" smtClean="0"/>
              <a:pPr/>
              <a:t>26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Слишком часто мы схожи со старым фермером в Оклахоме. Когда на его земле была найдена нефть, он неожиданно стал очень богатым. Но он жил в лачуге без электричества. Он всегда пользоваться для поездок лошадью и усердно трудился на своей ферме. И неожиданно он оказался в современном мире со всем своим богатством.</a:t>
            </a:r>
          </a:p>
          <a:p>
            <a:endParaRPr lang="ru-RU" dirty="0"/>
          </a:p>
        </p:txBody>
      </p:sp>
      <p:sp>
        <p:nvSpPr>
          <p:cNvPr id="4" name="Номер слайда 3"/>
          <p:cNvSpPr>
            <a:spLocks noGrp="1"/>
          </p:cNvSpPr>
          <p:nvPr>
            <p:ph type="sldNum" sz="quarter" idx="10"/>
          </p:nvPr>
        </p:nvSpPr>
        <p:spPr/>
        <p:txBody>
          <a:bodyPr/>
          <a:lstStyle/>
          <a:p>
            <a:fld id="{7CA52267-E15B-4439-9596-F0C888DE759C}" type="slidenum">
              <a:rPr lang="ru-RU" smtClean="0"/>
              <a:pPr/>
              <a:t>11</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Он поехал в город и купил себе новые одежды и новый блестящий Кадиллак, который он привез к своей лачуге. </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CA52267-E15B-4439-9596-F0C888DE759C}" type="slidenum">
              <a:rPr lang="ru-RU" smtClean="0"/>
              <a:pPr/>
              <a:t>12</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Он оделся в новые одежды и сел за руль своего прекрасного Кадиллака, но впряг его в пару лошадей!</a:t>
            </a:r>
          </a:p>
          <a:p>
            <a:r>
              <a:rPr lang="ru-RU" sz="1200" kern="1200" dirty="0" smtClean="0">
                <a:solidFill>
                  <a:schemeClr val="tx1"/>
                </a:solidFill>
                <a:latin typeface="+mn-lt"/>
                <a:ea typeface="+mn-ea"/>
                <a:cs typeface="+mn-cs"/>
              </a:rPr>
              <a:t>Сила, способная вести его машину, была при нем. Сила — сотни лошадей,  но  его  не  научили  пользоваться  этой силой. Он не знал, как запустить мотор    машины    и    поэтому    он использовал единственную известную ему силу — двух лошадей.</a:t>
            </a:r>
          </a:p>
          <a:p>
            <a:r>
              <a:rPr lang="ru-RU" sz="1200" kern="1200" dirty="0" smtClean="0">
                <a:solidFill>
                  <a:schemeClr val="tx1"/>
                </a:solidFill>
                <a:latin typeface="+mn-lt"/>
                <a:ea typeface="+mn-ea"/>
                <a:cs typeface="+mn-cs"/>
              </a:rPr>
              <a:t>Может ли случиться так,  что наша жизнь окажется похожей на жизнь этого фермера?   Будем   ли   мы   использовать   две   наши лошадиные силы наших возможностей вместо ста лошадиных сил небесных?</a:t>
            </a:r>
          </a:p>
          <a:p>
            <a:endParaRPr lang="ru-RU" dirty="0"/>
          </a:p>
        </p:txBody>
      </p:sp>
      <p:sp>
        <p:nvSpPr>
          <p:cNvPr id="4" name="Номер слайда 3"/>
          <p:cNvSpPr>
            <a:spLocks noGrp="1"/>
          </p:cNvSpPr>
          <p:nvPr>
            <p:ph type="sldNum" sz="quarter" idx="10"/>
          </p:nvPr>
        </p:nvSpPr>
        <p:spPr/>
        <p:txBody>
          <a:bodyPr/>
          <a:lstStyle/>
          <a:p>
            <a:fld id="{7CA52267-E15B-4439-9596-F0C888DE759C}" type="slidenum">
              <a:rPr lang="ru-RU" smtClean="0"/>
              <a:pPr/>
              <a:t>13</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Перефразируя  старое   выражение,   можно сказать: "Молитва является  ключом   в   руках   веры, которая   включает небесную силу".</a:t>
            </a:r>
          </a:p>
          <a:p>
            <a:endParaRPr lang="ru-RU" dirty="0"/>
          </a:p>
        </p:txBody>
      </p:sp>
      <p:sp>
        <p:nvSpPr>
          <p:cNvPr id="4" name="Номер слайда 3"/>
          <p:cNvSpPr>
            <a:spLocks noGrp="1"/>
          </p:cNvSpPr>
          <p:nvPr>
            <p:ph type="sldNum" sz="quarter" idx="10"/>
          </p:nvPr>
        </p:nvSpPr>
        <p:spPr/>
        <p:txBody>
          <a:bodyPr/>
          <a:lstStyle/>
          <a:p>
            <a:fld id="{7CA52267-E15B-4439-9596-F0C888DE759C}" type="slidenum">
              <a:rPr lang="ru-RU" smtClean="0"/>
              <a:pPr/>
              <a:t>14</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 Он обещал,  что мы можем использовать эту силу, если хотим и просим.  (Мф.7:7-11).</a:t>
            </a:r>
          </a:p>
          <a:p>
            <a:endParaRPr lang="ru-RU" dirty="0"/>
          </a:p>
        </p:txBody>
      </p:sp>
      <p:sp>
        <p:nvSpPr>
          <p:cNvPr id="4" name="Номер слайда 3"/>
          <p:cNvSpPr>
            <a:spLocks noGrp="1"/>
          </p:cNvSpPr>
          <p:nvPr>
            <p:ph type="sldNum" sz="quarter" idx="10"/>
          </p:nvPr>
        </p:nvSpPr>
        <p:spPr/>
        <p:txBody>
          <a:bodyPr/>
          <a:lstStyle/>
          <a:p>
            <a:fld id="{7CA52267-E15B-4439-9596-F0C888DE759C}" type="slidenum">
              <a:rPr lang="ru-RU" smtClean="0"/>
              <a:pPr/>
              <a:t>16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CA52267-E15B-4439-9596-F0C888DE759C}" type="slidenum">
              <a:rPr lang="ru-RU" smtClean="0"/>
              <a:pPr/>
              <a:t>17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err="1" smtClean="0">
                <a:solidFill>
                  <a:schemeClr val="tx1"/>
                </a:solidFill>
                <a:latin typeface="+mn-lt"/>
                <a:ea typeface="+mn-ea"/>
                <a:cs typeface="+mn-cs"/>
              </a:rPr>
              <a:t>Джэнис</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Вэнс</a:t>
            </a:r>
            <a:r>
              <a:rPr lang="ru-RU" sz="1200" kern="1200" dirty="0" smtClean="0">
                <a:solidFill>
                  <a:schemeClr val="tx1"/>
                </a:solidFill>
                <a:latin typeface="+mn-lt"/>
                <a:ea typeface="+mn-ea"/>
                <a:cs typeface="+mn-cs"/>
              </a:rPr>
              <a:t> рассказывает историю о силе </a:t>
            </a:r>
            <a:r>
              <a:rPr lang="ru-RU" sz="1200" kern="1200" dirty="0" err="1" smtClean="0">
                <a:solidFill>
                  <a:schemeClr val="tx1"/>
                </a:solidFill>
                <a:latin typeface="+mn-lt"/>
                <a:ea typeface="+mn-ea"/>
                <a:cs typeface="+mn-cs"/>
              </a:rPr>
              <a:t>ходатайственной</a:t>
            </a:r>
            <a:r>
              <a:rPr lang="ru-RU" sz="1200" kern="1200" dirty="0" smtClean="0">
                <a:solidFill>
                  <a:schemeClr val="tx1"/>
                </a:solidFill>
                <a:latin typeface="+mn-lt"/>
                <a:ea typeface="+mn-ea"/>
                <a:cs typeface="+mn-cs"/>
              </a:rPr>
              <a:t> молитвы в книге "Дар любви". В течение шести месяцев она находилась в молитвенной группе, которая встречалась каждую среду утром. В течение трех часов они изучали библейские тексты и молились друг за друга.</a:t>
            </a:r>
          </a:p>
          <a:p>
            <a:r>
              <a:rPr lang="ru-RU" sz="1200" kern="1200" dirty="0" smtClean="0">
                <a:solidFill>
                  <a:schemeClr val="tx1"/>
                </a:solidFill>
                <a:latin typeface="+mn-lt"/>
                <a:ea typeface="+mn-ea"/>
                <a:cs typeface="+mn-cs"/>
              </a:rPr>
              <a:t>Однажды утром после изучения Библии она отправилась домой около 12.30. По пути она почувствовала желание помолиться. Как будто тихий голос побуждал ее: "Помолись за своих детей. Громко помолись за них".</a:t>
            </a:r>
          </a:p>
          <a:p>
            <a:r>
              <a:rPr lang="ru-RU" sz="1200" kern="1200" dirty="0" smtClean="0">
                <a:solidFill>
                  <a:schemeClr val="tx1"/>
                </a:solidFill>
                <a:latin typeface="+mn-lt"/>
                <a:ea typeface="+mn-ea"/>
                <a:cs typeface="+mn-cs"/>
              </a:rPr>
              <a:t>Не зная, о чем молиться, она начала молиться о здоровье своих детей, их взаимоотношения, за их учебу, за все, что приходило на ум. Она громко говорила с Господом, а сама зорко следила за дорогой, по которой ехала домой.</a:t>
            </a:r>
          </a:p>
          <a:p>
            <a:r>
              <a:rPr lang="ru-RU" sz="1200" kern="1200" dirty="0" smtClean="0">
                <a:solidFill>
                  <a:schemeClr val="tx1"/>
                </a:solidFill>
                <a:latin typeface="+mn-lt"/>
                <a:ea typeface="+mn-ea"/>
                <a:cs typeface="+mn-cs"/>
              </a:rPr>
              <a:t>Вскоре после того, как </a:t>
            </a:r>
            <a:r>
              <a:rPr lang="ru-RU" sz="1200" kern="1200" dirty="0" err="1" smtClean="0">
                <a:solidFill>
                  <a:schemeClr val="tx1"/>
                </a:solidFill>
                <a:latin typeface="+mn-lt"/>
                <a:ea typeface="+mn-ea"/>
                <a:cs typeface="+mn-cs"/>
              </a:rPr>
              <a:t>Джэнис</a:t>
            </a:r>
            <a:r>
              <a:rPr lang="ru-RU" sz="1200" kern="1200" dirty="0" smtClean="0">
                <a:solidFill>
                  <a:schemeClr val="tx1"/>
                </a:solidFill>
                <a:latin typeface="+mn-lt"/>
                <a:ea typeface="+mn-ea"/>
                <a:cs typeface="+mn-cs"/>
              </a:rPr>
              <a:t> приехала домой, она услышала телефонный звонок. Это был Джейсон, ее старший сын. "Мама, произошел инцидент", — сказал он, — "Со мной все в порядке, но моя машина разбита".</a:t>
            </a:r>
          </a:p>
          <a:p>
            <a:r>
              <a:rPr lang="ru-RU" sz="1200" kern="1200" dirty="0" smtClean="0">
                <a:solidFill>
                  <a:schemeClr val="tx1"/>
                </a:solidFill>
                <a:latin typeface="+mn-lt"/>
                <a:ea typeface="+mn-ea"/>
                <a:cs typeface="+mn-cs"/>
              </a:rPr>
              <a:t>Он ехал по извилистой горной дороге из лагеря и как раз на повороте на его стороне дороги появился огромный грузовик.</a:t>
            </a:r>
          </a:p>
          <a:p>
            <a:r>
              <a:rPr lang="ru-RU" sz="1200" kern="1200" dirty="0" smtClean="0">
                <a:solidFill>
                  <a:schemeClr val="tx1"/>
                </a:solidFill>
                <a:latin typeface="+mn-lt"/>
                <a:ea typeface="+mn-ea"/>
                <a:cs typeface="+mn-cs"/>
              </a:rPr>
              <a:t>С одной стороны дороги был глубокий обрыв, с другой — отвесная стена. Каким-то образом (он сам не знает, как) он сумел спрятаться за грузовик и прижаться к отвесной стене горы. Он совсем не пострадал, но его машина была помята. </a:t>
            </a:r>
            <a:r>
              <a:rPr lang="ru-RU" sz="1200" kern="1200" dirty="0" err="1" smtClean="0">
                <a:solidFill>
                  <a:schemeClr val="tx1"/>
                </a:solidFill>
                <a:latin typeface="+mn-lt"/>
                <a:ea typeface="+mn-ea"/>
                <a:cs typeface="+mn-cs"/>
              </a:rPr>
              <a:t>Джэнис</a:t>
            </a:r>
            <a:r>
              <a:rPr lang="ru-RU" sz="1200" kern="1200" dirty="0" smtClean="0">
                <a:solidFill>
                  <a:schemeClr val="tx1"/>
                </a:solidFill>
                <a:latin typeface="+mn-lt"/>
                <a:ea typeface="+mn-ea"/>
                <a:cs typeface="+mn-cs"/>
              </a:rPr>
              <a:t> поняла, что этот инцидент случился в тот самый момент, когда она почувствовала побуждение помолиться за своих детей. ("Дар любви", с.249-250).</a:t>
            </a:r>
          </a:p>
          <a:p>
            <a:endParaRPr lang="ru-RU" dirty="0"/>
          </a:p>
        </p:txBody>
      </p:sp>
      <p:sp>
        <p:nvSpPr>
          <p:cNvPr id="4" name="Номер слайда 3"/>
          <p:cNvSpPr>
            <a:spLocks noGrp="1"/>
          </p:cNvSpPr>
          <p:nvPr>
            <p:ph type="sldNum" sz="quarter" idx="10"/>
          </p:nvPr>
        </p:nvSpPr>
        <p:spPr/>
        <p:txBody>
          <a:bodyPr/>
          <a:lstStyle/>
          <a:p>
            <a:fld id="{7CA52267-E15B-4439-9596-F0C888DE759C}" type="slidenum">
              <a:rPr lang="ru-RU" smtClean="0"/>
              <a:pPr/>
              <a:t>23</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ru-RU" sz="1200" kern="1200" dirty="0" smtClean="0">
                <a:solidFill>
                  <a:schemeClr val="tx1"/>
                </a:solidFill>
                <a:latin typeface="+mn-lt"/>
                <a:ea typeface="+mn-ea"/>
                <a:cs typeface="+mn-cs"/>
              </a:rPr>
              <a:t>Когда </a:t>
            </a:r>
            <a:r>
              <a:rPr lang="ru-RU" sz="1200" kern="1200" dirty="0" err="1" smtClean="0">
                <a:solidFill>
                  <a:schemeClr val="tx1"/>
                </a:solidFill>
                <a:latin typeface="+mn-lt"/>
                <a:ea typeface="+mn-ea"/>
                <a:cs typeface="+mn-cs"/>
              </a:rPr>
              <a:t>Ферн</a:t>
            </a:r>
            <a:r>
              <a:rPr lang="ru-RU" sz="1200" kern="1200" dirty="0" smtClean="0">
                <a:solidFill>
                  <a:schemeClr val="tx1"/>
                </a:solidFill>
                <a:latin typeface="+mn-lt"/>
                <a:ea typeface="+mn-ea"/>
                <a:cs typeface="+mn-cs"/>
              </a:rPr>
              <a:t> Николс переехала из Бритиш Колумбия в Сан-Диего, Калифорния, перед ней встала проблема. Она не могла подобрать христианской школы для своего сына. Она опасалась влияния неверующих детей и учителей на него в обычной школе.</a:t>
            </a:r>
          </a:p>
          <a:p>
            <a:r>
              <a:rPr lang="ru-RU" sz="1200" kern="1200" dirty="0" smtClean="0">
                <a:solidFill>
                  <a:schemeClr val="tx1"/>
                </a:solidFill>
                <a:latin typeface="+mn-lt"/>
                <a:ea typeface="+mn-ea"/>
                <a:cs typeface="+mn-cs"/>
              </a:rPr>
              <a:t>Она попросила Бога помочь ей встретиться с другой такой же мамой, которая имела те же проблемы. Скоро она встретила соседку, у которой тоже были проблемы с ее ребенком, посещавшим обычную школу. Раз в неделю они стали встречаться для совместной молитвы за своих детей.</a:t>
            </a:r>
          </a:p>
          <a:p>
            <a:r>
              <a:rPr lang="ru-RU" sz="1200" kern="1200" dirty="0" smtClean="0">
                <a:solidFill>
                  <a:schemeClr val="tx1"/>
                </a:solidFill>
                <a:latin typeface="+mn-lt"/>
                <a:ea typeface="+mn-ea"/>
                <a:cs typeface="+mn-cs"/>
              </a:rPr>
              <a:t>Ответ был получен. Сегодня в Соединенных Штатах есть около 10.000 групп "Заинтересованных мам", 300 групп - в Канаде и, по крайней мере, 100 групп в Японии, Австрии, Китае, Египте и Африке. Некоторые из этих групп являются </a:t>
            </a:r>
            <a:r>
              <a:rPr lang="ru-RU" sz="1200" kern="1200" dirty="0" err="1" smtClean="0">
                <a:solidFill>
                  <a:schemeClr val="tx1"/>
                </a:solidFill>
                <a:latin typeface="+mn-lt"/>
                <a:ea typeface="+mn-ea"/>
                <a:cs typeface="+mn-cs"/>
              </a:rPr>
              <a:t>адвентистскими</a:t>
            </a:r>
            <a:r>
              <a:rPr lang="ru-RU" sz="1200" kern="1200" dirty="0" smtClean="0">
                <a:solidFill>
                  <a:schemeClr val="tx1"/>
                </a:solidFill>
                <a:latin typeface="+mn-lt"/>
                <a:ea typeface="+mn-ea"/>
                <a:cs typeface="+mn-cs"/>
              </a:rPr>
              <a:t>, которые встречаются в церковной школе раз в неделю для молитвы за своих детей и их учителей. Они проводят вместе около часа времени, ничего не делая, кроме молитвы по особым проблемам своих детей. Они не занимаются ничем кроме молитвы.</a:t>
            </a:r>
          </a:p>
          <a:p>
            <a:r>
              <a:rPr lang="ru-RU" sz="1200" kern="1200" dirty="0" err="1" smtClean="0">
                <a:solidFill>
                  <a:schemeClr val="tx1"/>
                </a:solidFill>
                <a:latin typeface="+mn-lt"/>
                <a:ea typeface="+mn-ea"/>
                <a:cs typeface="+mn-cs"/>
              </a:rPr>
              <a:t>Ферн</a:t>
            </a:r>
            <a:r>
              <a:rPr lang="ru-RU" sz="1200" kern="1200" dirty="0" smtClean="0">
                <a:solidFill>
                  <a:schemeClr val="tx1"/>
                </a:solidFill>
                <a:latin typeface="+mn-lt"/>
                <a:ea typeface="+mn-ea"/>
                <a:cs typeface="+mn-cs"/>
              </a:rPr>
              <a:t> говорит: "Женщины должны знать силу молитвы, которую получаем с самого момента, когда мы встали на колени с того момента, когда мы говорим: "Дорогой Отец Небесный". Сатана пытается затуманить разум некоторых христиан, убеждая их, что только при условии упорной работы, они смогут чего-то достичь. Однако чего-то достичь мы можем только, стоя на коленях. Если мы не будем молиться за наших детей, то кто же будет за них молиться?"</a:t>
            </a:r>
          </a:p>
          <a:p>
            <a:r>
              <a:rPr lang="ru-RU" sz="1200" kern="1200" dirty="0" err="1" smtClean="0">
                <a:solidFill>
                  <a:schemeClr val="tx1"/>
                </a:solidFill>
                <a:latin typeface="+mn-lt"/>
                <a:ea typeface="+mn-ea"/>
                <a:cs typeface="+mn-cs"/>
              </a:rPr>
              <a:t>Ферн</a:t>
            </a:r>
            <a:r>
              <a:rPr lang="ru-RU" sz="1200" kern="1200" dirty="0" smtClean="0">
                <a:solidFill>
                  <a:schemeClr val="tx1"/>
                </a:solidFill>
                <a:latin typeface="+mn-lt"/>
                <a:ea typeface="+mn-ea"/>
                <a:cs typeface="+mn-cs"/>
              </a:rPr>
              <a:t> рассказывает историю о своей сестре Гейл, у сына которой учитель был очень груб и раздражителен. Гейл не хотела, чтобы ее сын посещал этот класс. "Однако Бог успокоил сердце Гейл", — говорил </a:t>
            </a:r>
            <a:r>
              <a:rPr lang="ru-RU" sz="1200" kern="1200" dirty="0" err="1" smtClean="0">
                <a:solidFill>
                  <a:schemeClr val="tx1"/>
                </a:solidFill>
                <a:latin typeface="+mn-lt"/>
                <a:ea typeface="+mn-ea"/>
                <a:cs typeface="+mn-cs"/>
              </a:rPr>
              <a:t>Ферн</a:t>
            </a:r>
            <a:r>
              <a:rPr lang="ru-RU" sz="1200" kern="1200" dirty="0" smtClean="0">
                <a:solidFill>
                  <a:schemeClr val="tx1"/>
                </a:solidFill>
                <a:latin typeface="+mn-lt"/>
                <a:ea typeface="+mn-ea"/>
                <a:cs typeface="+mn-cs"/>
              </a:rPr>
              <a:t>, — и сказал ей: "Я хочу, чтобы ты проповедовала этой женщине". </a:t>
            </a:r>
            <a:r>
              <a:rPr lang="ru-RU" sz="1200" kern="1200" dirty="0" err="1" smtClean="0">
                <a:solidFill>
                  <a:schemeClr val="tx1"/>
                </a:solidFill>
                <a:latin typeface="+mn-lt"/>
                <a:ea typeface="+mn-ea"/>
                <a:cs typeface="+mn-cs"/>
              </a:rPr>
              <a:t>Гейн</a:t>
            </a:r>
            <a:r>
              <a:rPr lang="ru-RU" sz="1200" kern="1200" dirty="0" smtClean="0">
                <a:solidFill>
                  <a:schemeClr val="tx1"/>
                </a:solidFill>
                <a:latin typeface="+mn-lt"/>
                <a:ea typeface="+mn-ea"/>
                <a:cs typeface="+mn-cs"/>
              </a:rPr>
              <a:t> начала проповедовать в классе, молясь за эту женщину и читая ей ободряющие библейские стихи. К концу года эта женщина со слезами на глазах благодарила Гейл за особое к ней отношение. Гейл видела перемены, происшедшие в школьной ситуации в этом году в результате ее молитвы (</a:t>
            </a:r>
            <a:r>
              <a:rPr lang="ru-RU" sz="1200" kern="1200" dirty="0" err="1" smtClean="0">
                <a:solidFill>
                  <a:schemeClr val="tx1"/>
                </a:solidFill>
                <a:latin typeface="+mn-lt"/>
                <a:ea typeface="+mn-ea"/>
                <a:cs typeface="+mn-cs"/>
              </a:rPr>
              <a:t>Дебра</a:t>
            </a:r>
            <a:r>
              <a:rPr lang="ru-RU" sz="1200" kern="1200" dirty="0" smtClean="0">
                <a:solidFill>
                  <a:schemeClr val="tx1"/>
                </a:solidFill>
                <a:latin typeface="+mn-lt"/>
                <a:ea typeface="+mn-ea"/>
                <a:cs typeface="+mn-cs"/>
              </a:rPr>
              <a:t> А.Белл. "Добродетель", сентябрь/октябрь 1991, с.52-55).</a:t>
            </a:r>
          </a:p>
          <a:p>
            <a:r>
              <a:rPr lang="ru-RU" sz="1200" kern="1200" dirty="0" smtClean="0">
                <a:solidFill>
                  <a:schemeClr val="tx1"/>
                </a:solidFill>
                <a:latin typeface="+mn-lt"/>
                <a:ea typeface="+mn-ea"/>
                <a:cs typeface="+mn-cs"/>
              </a:rPr>
              <a:t>Что бы было с нашей молодежью в школах,  академиях, колледжах, если бы мы имели больше таких мам и пап, дедушек и бабушек, которые были бы так близки к Богу? Поэтому молитвы за своих детей перед Троном Благодати, молитвы за их учителей поименно, представляя перед Ним все их проблемы, дает возможность Богу работать в адвентистских школах так, как этого не делалось никогда.</a:t>
            </a:r>
          </a:p>
          <a:p>
            <a:endParaRPr lang="ru-RU" dirty="0"/>
          </a:p>
        </p:txBody>
      </p:sp>
      <p:sp>
        <p:nvSpPr>
          <p:cNvPr id="4" name="Номер слайда 3"/>
          <p:cNvSpPr>
            <a:spLocks noGrp="1"/>
          </p:cNvSpPr>
          <p:nvPr>
            <p:ph type="sldNum" sz="quarter" idx="10"/>
          </p:nvPr>
        </p:nvSpPr>
        <p:spPr/>
        <p:txBody>
          <a:bodyPr/>
          <a:lstStyle/>
          <a:p>
            <a:fld id="{7CA52267-E15B-4439-9596-F0C888DE759C}" type="slidenum">
              <a:rPr lang="ru-RU" smtClean="0"/>
              <a:pPr/>
              <a:t>24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EA65E7A-BFEF-4E6F-B6DF-CBD35F296909}" type="datetimeFigureOut">
              <a:rPr lang="ru-RU">
                <a:solidFill>
                  <a:prstClr val="black">
                    <a:tint val="75000"/>
                  </a:prstClr>
                </a:solidFill>
              </a:rPr>
              <a:pPr>
                <a:defRPr/>
              </a:pPr>
              <a:t>23.01.2011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B39B1A8-545A-43F1-81D7-8EA5FF244C18}"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12101ED-6C23-4003-B814-9A2E8184A7BA}" type="datetimeFigureOut">
              <a:rPr lang="ru-RU">
                <a:solidFill>
                  <a:prstClr val="black">
                    <a:tint val="75000"/>
                  </a:prstClr>
                </a:solidFill>
              </a:rPr>
              <a:pPr>
                <a:defRPr/>
              </a:pPr>
              <a:t>23.01.2011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C96747F-0001-47CE-83D2-DB3FEB45B05C}"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F90B834-F089-4053-AAAB-D0763EE64894}" type="datetimeFigureOut">
              <a:rPr lang="ru-RU">
                <a:solidFill>
                  <a:prstClr val="black">
                    <a:tint val="75000"/>
                  </a:prstClr>
                </a:solidFill>
              </a:rPr>
              <a:pPr>
                <a:defRPr/>
              </a:pPr>
              <a:t>23.01.2011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9FAAC537-1B81-429A-9F87-0691096A3A15}"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A780171-07A0-40D4-97DB-BCD57001F3DE}" type="datetimeFigureOut">
              <a:rPr lang="ru-RU">
                <a:solidFill>
                  <a:prstClr val="black">
                    <a:tint val="75000"/>
                  </a:prstClr>
                </a:solidFill>
              </a:rPr>
              <a:pPr>
                <a:defRPr/>
              </a:pPr>
              <a:t>23.01.2011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04B2075-5173-48A7-861A-6A22CF333E0E}"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8A68500-BB19-422D-B51A-51591A41D65D}" type="datetimeFigureOut">
              <a:rPr lang="ru-RU">
                <a:solidFill>
                  <a:prstClr val="black">
                    <a:tint val="75000"/>
                  </a:prstClr>
                </a:solidFill>
              </a:rPr>
              <a:pPr>
                <a:defRPr/>
              </a:pPr>
              <a:t>23.01.2011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00040EF-572D-4027-8558-4C9064F04963}"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8EE4452-393E-4B38-8A17-E94B0CDA09C7}" type="datetimeFigureOut">
              <a:rPr lang="ru-RU">
                <a:solidFill>
                  <a:prstClr val="black">
                    <a:tint val="75000"/>
                  </a:prstClr>
                </a:solidFill>
              </a:rPr>
              <a:pPr>
                <a:defRPr/>
              </a:pPr>
              <a:t>23.01.2011</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AD0396C0-9485-44E2-A7D6-50B3E5121888}"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0B1DE33-5F5C-4D96-A60F-193433CE05C2}" type="datetimeFigureOut">
              <a:rPr lang="ru-RU">
                <a:solidFill>
                  <a:prstClr val="black">
                    <a:tint val="75000"/>
                  </a:prstClr>
                </a:solidFill>
              </a:rPr>
              <a:pPr>
                <a:defRPr/>
              </a:pPr>
              <a:t>23.01.2011</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35374B66-D57A-41BD-9380-C08CA019E3B8}"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040A51C-A837-4CE5-AF02-858570ABC00A}" type="datetimeFigureOut">
              <a:rPr lang="ru-RU">
                <a:solidFill>
                  <a:prstClr val="black">
                    <a:tint val="75000"/>
                  </a:prstClr>
                </a:solidFill>
              </a:rPr>
              <a:pPr>
                <a:defRPr/>
              </a:pPr>
              <a:t>23.01.2011</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E29BCA0A-B357-4CE7-806D-CFF65DBE5D21}"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D11E6FA-8258-4395-BD1C-ACA91328C443}" type="datetimeFigureOut">
              <a:rPr lang="ru-RU">
                <a:solidFill>
                  <a:prstClr val="black">
                    <a:tint val="75000"/>
                  </a:prstClr>
                </a:solidFill>
              </a:rPr>
              <a:pPr>
                <a:defRPr/>
              </a:pPr>
              <a:t>23.01.2011</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BD10748D-9406-4F3B-AB50-883D6CE9D56D}"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FDC039D-5C3F-4634-BCE6-BEC4145FA4B1}" type="datetimeFigureOut">
              <a:rPr lang="ru-RU">
                <a:solidFill>
                  <a:prstClr val="black">
                    <a:tint val="75000"/>
                  </a:prstClr>
                </a:solidFill>
              </a:rPr>
              <a:pPr>
                <a:defRPr/>
              </a:pPr>
              <a:t>23.01.2011</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FA1DA986-4EC8-41CB-86FE-A8D51CA8AEBC}"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2A4BFC5-7ECB-4AB0-A0D9-B82AC32E3AF1}" type="datetimeFigureOut">
              <a:rPr lang="ru-RU">
                <a:solidFill>
                  <a:prstClr val="black">
                    <a:tint val="75000"/>
                  </a:prstClr>
                </a:solidFill>
              </a:rPr>
              <a:pPr>
                <a:defRPr/>
              </a:pPr>
              <a:t>23.01.2011</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EE6A1E2-56AB-4D3E-8C0C-6E7FCFFFDE55}"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5B34EBD-3416-4B09-8B2E-D2DC3B962321}" type="datetimeFigureOut">
              <a:rPr lang="ru-RU">
                <a:solidFill>
                  <a:prstClr val="black">
                    <a:tint val="75000"/>
                  </a:prstClr>
                </a:solidFill>
              </a:rPr>
              <a:pPr>
                <a:defRPr/>
              </a:pPr>
              <a:t>23.01.2011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A6406AF-1E96-4511-947A-FF0E6FA2DA8E}" type="slidenum">
              <a:rPr lang="ru-RU">
                <a:solidFill>
                  <a:prstClr val="black">
                    <a:tint val="75000"/>
                  </a:prstClr>
                </a:solidFill>
              </a:rPr>
              <a:pPr>
                <a:def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bg1"/>
            </a:gs>
            <a:gs pos="100000">
              <a:schemeClr val="accent2">
                <a:shade val="45000"/>
                <a:satMod val="165000"/>
              </a:schemeClr>
            </a:gs>
          </a:gsLst>
          <a:lin ang="0" scaled="0"/>
          <a:tileRect/>
        </a:gradFill>
        <a:effectLst/>
      </p:bgPr>
    </p:bg>
    <p:spTree>
      <p:nvGrpSpPr>
        <p:cNvPr id="1" name=""/>
        <p:cNvGrpSpPr/>
        <p:nvPr/>
      </p:nvGrpSpPr>
      <p:grpSpPr>
        <a:xfrm>
          <a:off x="0" y="0"/>
          <a:ext cx="0" cy="0"/>
          <a:chOff x="0" y="0"/>
          <a:chExt cx="0" cy="0"/>
        </a:xfrm>
      </p:grpSpPr>
      <p:pic>
        <p:nvPicPr>
          <p:cNvPr id="2050" name="Picture 2" descr="F:\Мои документы\Мои рисунки\цветы обои для стола\157371_3149nothumb500.jpg"/>
          <p:cNvPicPr>
            <a:picLocks noChangeAspect="1" noChangeArrowheads="1"/>
          </p:cNvPicPr>
          <p:nvPr/>
        </p:nvPicPr>
        <p:blipFill>
          <a:blip r:embed="rId2" cstate="print"/>
          <a:srcRect b="2981"/>
          <a:stretch>
            <a:fillRect/>
          </a:stretch>
        </p:blipFill>
        <p:spPr bwMode="auto">
          <a:xfrm>
            <a:off x="467544" y="476672"/>
            <a:ext cx="3857625" cy="5544616"/>
          </a:xfrm>
          <a:prstGeom prst="roundRect">
            <a:avLst/>
          </a:prstGeom>
          <a:ln>
            <a:noFill/>
          </a:ln>
          <a:effectLst>
            <a:softEdge rad="112500"/>
          </a:effectLst>
        </p:spPr>
      </p:pic>
      <p:sp>
        <p:nvSpPr>
          <p:cNvPr id="5" name="Прямоугольник 4"/>
          <p:cNvSpPr/>
          <p:nvPr/>
        </p:nvSpPr>
        <p:spPr>
          <a:xfrm>
            <a:off x="4693574" y="1268760"/>
            <a:ext cx="3843040" cy="3416320"/>
          </a:xfrm>
          <a:prstGeom prst="rect">
            <a:avLst/>
          </a:prstGeom>
          <a:noFill/>
        </p:spPr>
        <p:txBody>
          <a:bodyPr wrap="none">
            <a:spAutoFit/>
          </a:bodyPr>
          <a:lstStyle/>
          <a:p>
            <a:pPr algn="ctr">
              <a:defRPr/>
            </a:pPr>
            <a:r>
              <a:rPr lang="ru-RU" sz="5400" b="1" spc="50" dirty="0">
                <a:ln w="28575">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cs typeface="Arial" charset="0"/>
              </a:rPr>
              <a:t>МОЛИТВА</a:t>
            </a:r>
          </a:p>
          <a:p>
            <a:pPr algn="ctr">
              <a:defRPr/>
            </a:pPr>
            <a:r>
              <a:rPr lang="ru-RU" sz="5400" b="1" spc="50" dirty="0">
                <a:ln w="28575">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cs typeface="Arial" charset="0"/>
              </a:rPr>
              <a:t>И </a:t>
            </a:r>
          </a:p>
          <a:p>
            <a:pPr algn="ctr">
              <a:defRPr/>
            </a:pPr>
            <a:r>
              <a:rPr lang="ru-RU" sz="5400" b="1" spc="50" dirty="0">
                <a:ln w="28575">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cs typeface="Arial" charset="0"/>
              </a:rPr>
              <a:t>ЛЮБОВЬ</a:t>
            </a:r>
          </a:p>
          <a:p>
            <a:pPr algn="ctr">
              <a:defRPr/>
            </a:pPr>
            <a:r>
              <a:rPr lang="ru-RU" sz="5400" b="1" spc="50" dirty="0">
                <a:ln w="28575">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cs typeface="Arial" charset="0"/>
              </a:rPr>
              <a:t>СПАСАЮТ</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Мои документы\Мои рисунки\Religion\молитва\4524855209.jpg"/>
          <p:cNvPicPr>
            <a:picLocks noChangeAspect="1" noChangeArrowheads="1"/>
          </p:cNvPicPr>
          <p:nvPr/>
        </p:nvPicPr>
        <p:blipFill>
          <a:blip r:embed="rId2" cstate="print"/>
          <a:srcRect/>
          <a:stretch>
            <a:fillRect/>
          </a:stretch>
        </p:blipFill>
        <p:spPr bwMode="auto">
          <a:xfrm>
            <a:off x="0" y="0"/>
            <a:ext cx="9144000" cy="7086243"/>
          </a:xfrm>
          <a:prstGeom prst="rect">
            <a:avLst/>
          </a:prstGeom>
          <a:noFill/>
        </p:spPr>
      </p:pic>
      <p:sp>
        <p:nvSpPr>
          <p:cNvPr id="6" name="Прямоугольник 5"/>
          <p:cNvSpPr/>
          <p:nvPr/>
        </p:nvSpPr>
        <p:spPr>
          <a:xfrm>
            <a:off x="1331640" y="980728"/>
            <a:ext cx="7056784" cy="5509200"/>
          </a:xfrm>
          <a:prstGeom prst="rect">
            <a:avLst/>
          </a:prstGeom>
          <a:noFill/>
        </p:spPr>
        <p:txBody>
          <a:bodyPr wrap="square" lIns="91440" tIns="45720" rIns="91440" bIns="45720">
            <a:spAutoFit/>
          </a:bodyPr>
          <a:lstStyle/>
          <a:p>
            <a:pPr algn="ctr"/>
            <a:r>
              <a:rPr lang="ru-RU" sz="8800" b="1" cap="none" spc="50" dirty="0" smtClean="0">
                <a:ln w="12700" cmpd="sng">
                  <a:solidFill>
                    <a:schemeClr val="tx1"/>
                  </a:solidFill>
                  <a:prstDash val="solid"/>
                </a:ln>
                <a:solidFill>
                  <a:schemeClr val="accent6">
                    <a:tint val="1000"/>
                  </a:schemeClr>
                </a:solidFill>
                <a:effectLst>
                  <a:glow rad="53100">
                    <a:schemeClr val="accent6">
                      <a:satMod val="180000"/>
                      <a:alpha val="30000"/>
                    </a:schemeClr>
                  </a:glow>
                </a:effectLst>
                <a:latin typeface="Arial Black" pitchFamily="34" charset="0"/>
              </a:rPr>
              <a:t>СИЛА, </a:t>
            </a:r>
          </a:p>
          <a:p>
            <a:pPr algn="ctr"/>
            <a:r>
              <a:rPr lang="ru-RU" sz="8800" b="1" cap="none" spc="50" dirty="0" smtClean="0">
                <a:ln w="12700" cmpd="sng">
                  <a:solidFill>
                    <a:schemeClr val="tx1"/>
                  </a:solidFill>
                  <a:prstDash val="solid"/>
                </a:ln>
                <a:solidFill>
                  <a:schemeClr val="accent6">
                    <a:tint val="1000"/>
                  </a:schemeClr>
                </a:solidFill>
                <a:effectLst>
                  <a:glow rad="53100">
                    <a:schemeClr val="accent6">
                      <a:satMod val="180000"/>
                      <a:alpha val="30000"/>
                    </a:schemeClr>
                  </a:glow>
                </a:effectLst>
                <a:latin typeface="Arial Black" pitchFamily="34" charset="0"/>
              </a:rPr>
              <a:t>КОТОРАЯ </a:t>
            </a:r>
          </a:p>
          <a:p>
            <a:pPr algn="ctr"/>
            <a:r>
              <a:rPr lang="ru-RU" sz="8800" b="1" cap="none" spc="50" dirty="0" smtClean="0">
                <a:ln w="12700" cmpd="sng">
                  <a:solidFill>
                    <a:schemeClr val="tx1"/>
                  </a:solidFill>
                  <a:prstDash val="solid"/>
                </a:ln>
                <a:solidFill>
                  <a:schemeClr val="accent6">
                    <a:tint val="1000"/>
                  </a:schemeClr>
                </a:solidFill>
                <a:effectLst>
                  <a:glow rad="53100">
                    <a:schemeClr val="accent6">
                      <a:satMod val="180000"/>
                      <a:alpha val="30000"/>
                    </a:schemeClr>
                  </a:glow>
                </a:effectLst>
                <a:latin typeface="Arial Black" pitchFamily="34" charset="0"/>
              </a:rPr>
              <a:t>ВСЕГДА</a:t>
            </a:r>
          </a:p>
          <a:p>
            <a:pPr algn="ctr"/>
            <a:r>
              <a:rPr lang="ru-RU" sz="8800" b="1" spc="50" dirty="0" smtClean="0">
                <a:ln w="12700" cmpd="sng">
                  <a:solidFill>
                    <a:schemeClr val="tx1"/>
                  </a:solidFill>
                  <a:prstDash val="solid"/>
                </a:ln>
                <a:solidFill>
                  <a:schemeClr val="accent6">
                    <a:tint val="1000"/>
                  </a:schemeClr>
                </a:solidFill>
                <a:effectLst>
                  <a:glow rad="53100">
                    <a:schemeClr val="accent6">
                      <a:satMod val="180000"/>
                      <a:alpha val="30000"/>
                    </a:schemeClr>
                  </a:glow>
                </a:effectLst>
                <a:latin typeface="Arial Black" pitchFamily="34" charset="0"/>
              </a:rPr>
              <a:t>С  ТОБОЙ</a:t>
            </a:r>
            <a:endParaRPr lang="ru-RU" sz="7200" b="1" cap="none" spc="50" dirty="0">
              <a:ln w="12700" cmpd="sng">
                <a:solidFill>
                  <a:schemeClr val="tx1"/>
                </a:solidFill>
                <a:prstDash val="solid"/>
              </a:ln>
              <a:solidFill>
                <a:schemeClr val="accent6">
                  <a:tint val="1000"/>
                </a:schemeClr>
              </a:solidFill>
              <a:effectLst>
                <a:glow rad="53100">
                  <a:schemeClr val="accent6">
                    <a:satMod val="180000"/>
                    <a:alpha val="30000"/>
                  </a:schemeClr>
                </a:glow>
              </a:effectLst>
              <a:latin typeface="Arial Black"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Мои документы\Мои рисунки\Religion\Фермер_01.jpg"/>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F:\Мои документы\Мои рисунки\Religion\Фермер_02.jpg"/>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Мои документы\Мои рисунки\Religion\Фермер_03.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F:\Мои документы\Мои рисунки\Religion\молитва\c4eada2e64bd.jpg"/>
          <p:cNvPicPr>
            <a:picLocks noGrp="1" noChangeAspect="1" noChangeArrowheads="1"/>
          </p:cNvPicPr>
          <p:nvPr>
            <p:ph idx="1"/>
          </p:nvPr>
        </p:nvPicPr>
        <p:blipFill>
          <a:blip r:embed="rId3" cstate="print"/>
          <a:srcRect/>
          <a:stretch>
            <a:fillRect/>
          </a:stretch>
        </p:blipFill>
        <p:spPr bwMode="auto">
          <a:xfrm>
            <a:off x="0" y="-128427"/>
            <a:ext cx="9144000" cy="6986427"/>
          </a:xfrm>
          <a:prstGeom prst="rect">
            <a:avLst/>
          </a:prstGeom>
          <a:noFill/>
        </p:spPr>
      </p:pic>
      <p:sp>
        <p:nvSpPr>
          <p:cNvPr id="5" name="TextBox 4"/>
          <p:cNvSpPr txBox="1"/>
          <p:nvPr/>
        </p:nvSpPr>
        <p:spPr>
          <a:xfrm>
            <a:off x="467544" y="2132856"/>
            <a:ext cx="8844088" cy="1938992"/>
          </a:xfrm>
          <a:prstGeom prst="rect">
            <a:avLst/>
          </a:prstGeom>
          <a:noFill/>
        </p:spPr>
        <p:txBody>
          <a:bodyPr wrap="none" rtlCol="0">
            <a:spAutoFit/>
          </a:bodyPr>
          <a:lstStyle/>
          <a:p>
            <a:r>
              <a:rPr lang="ru-RU" sz="4000" dirty="0" smtClean="0">
                <a:latin typeface="Arial Black" pitchFamily="34" charset="0"/>
              </a:rPr>
              <a:t>"Молитва является  ключом   </a:t>
            </a:r>
          </a:p>
          <a:p>
            <a:r>
              <a:rPr lang="ru-RU" sz="4000" dirty="0" smtClean="0">
                <a:latin typeface="Arial Black" pitchFamily="34" charset="0"/>
              </a:rPr>
              <a:t>в   руках   веры, которая   </a:t>
            </a:r>
          </a:p>
          <a:p>
            <a:r>
              <a:rPr lang="ru-RU" sz="4000" dirty="0" smtClean="0">
                <a:latin typeface="Arial Black" pitchFamily="34" charset="0"/>
              </a:rPr>
              <a:t>включает небесную силу".</a:t>
            </a:r>
            <a:endParaRPr lang="ru-RU" sz="4000" dirty="0">
              <a:latin typeface="Arial Black"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Мои документы\Мои рисунки\Religion\Иисус-крест\тексты слайдов\Рисунок9.png"/>
          <p:cNvPicPr>
            <a:picLocks noChangeAspect="1" noChangeArrowheads="1"/>
          </p:cNvPicPr>
          <p:nvPr/>
        </p:nvPicPr>
        <p:blipFill>
          <a:blip r:embed="rId2" cstate="print"/>
          <a:srcRect/>
          <a:stretch>
            <a:fillRect/>
          </a:stretch>
        </p:blipFill>
        <p:spPr bwMode="auto">
          <a:xfrm flipH="1">
            <a:off x="7595" y="0"/>
            <a:ext cx="9136405" cy="6858000"/>
          </a:xfrm>
          <a:prstGeom prst="rect">
            <a:avLst/>
          </a:prstGeom>
          <a:noFill/>
        </p:spPr>
      </p:pic>
      <p:sp>
        <p:nvSpPr>
          <p:cNvPr id="3" name="Содержимое 2"/>
          <p:cNvSpPr>
            <a:spLocks noGrp="1"/>
          </p:cNvSpPr>
          <p:nvPr>
            <p:ph idx="1"/>
          </p:nvPr>
        </p:nvSpPr>
        <p:spPr>
          <a:xfrm>
            <a:off x="5004048" y="1268760"/>
            <a:ext cx="3888432" cy="4525963"/>
          </a:xfrm>
        </p:spPr>
        <p:txBody>
          <a:bodyPr/>
          <a:lstStyle/>
          <a:p>
            <a:pPr algn="ctr">
              <a:buNone/>
            </a:pPr>
            <a:r>
              <a:rPr lang="ru-RU" dirty="0" smtClean="0">
                <a:ln>
                  <a:solidFill>
                    <a:schemeClr val="accent1"/>
                  </a:solidFill>
                </a:ln>
                <a:solidFill>
                  <a:srgbClr val="C00000"/>
                </a:solidFill>
              </a:rPr>
              <a:t>	</a:t>
            </a:r>
            <a:r>
              <a:rPr lang="ru-RU" dirty="0" smtClean="0">
                <a:ln>
                  <a:solidFill>
                    <a:schemeClr val="tx1"/>
                  </a:solidFill>
                </a:ln>
                <a:solidFill>
                  <a:schemeClr val="bg1"/>
                </a:solidFill>
                <a:latin typeface="Arial Black" pitchFamily="34" charset="0"/>
              </a:rPr>
              <a:t>Дана мне всякая власть на небе и на земле", — сказал Иисус. </a:t>
            </a:r>
          </a:p>
          <a:p>
            <a:pPr>
              <a:buNone/>
            </a:pPr>
            <a:endParaRPr lang="ru-RU" dirty="0" smtClean="0">
              <a:ln>
                <a:solidFill>
                  <a:schemeClr val="tx1"/>
                </a:solidFill>
              </a:ln>
              <a:solidFill>
                <a:schemeClr val="bg1"/>
              </a:solidFill>
              <a:latin typeface="Arial Black" pitchFamily="34" charset="0"/>
            </a:endParaRPr>
          </a:p>
          <a:p>
            <a:pPr>
              <a:buNone/>
            </a:pPr>
            <a:r>
              <a:rPr lang="ru-RU" dirty="0" smtClean="0">
                <a:ln>
                  <a:solidFill>
                    <a:schemeClr val="tx1"/>
                  </a:solidFill>
                </a:ln>
                <a:solidFill>
                  <a:schemeClr val="bg1"/>
                </a:solidFill>
                <a:latin typeface="Arial Black" pitchFamily="34" charset="0"/>
              </a:rPr>
              <a:t>	(Мф.28:18).</a:t>
            </a:r>
            <a:r>
              <a:rPr lang="ru-RU" dirty="0" smtClean="0">
                <a:ln>
                  <a:solidFill>
                    <a:schemeClr val="accent1"/>
                  </a:solidFill>
                </a:ln>
                <a:solidFill>
                  <a:srgbClr val="C00000"/>
                </a:solidFill>
                <a:latin typeface="Arial Black" pitchFamily="34" charset="0"/>
              </a:rPr>
              <a:t> </a:t>
            </a:r>
            <a:endParaRPr lang="ru-RU" dirty="0">
              <a:ln>
                <a:solidFill>
                  <a:schemeClr val="accent1"/>
                </a:solidFill>
              </a:ln>
              <a:solidFill>
                <a:srgbClr val="C00000"/>
              </a:solidFill>
              <a:latin typeface="Arial Black"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Мои документы\Мои рисунки\Religion\Иисус-крест\тексты слайдов\облака.jpg"/>
          <p:cNvPicPr>
            <a:picLocks noChangeAspect="1" noChangeArrowheads="1"/>
          </p:cNvPicPr>
          <p:nvPr/>
        </p:nvPicPr>
        <p:blipFill>
          <a:blip r:embed="rId3" cstate="print"/>
          <a:srcRect/>
          <a:stretch>
            <a:fillRect/>
          </a:stretch>
        </p:blipFill>
        <p:spPr bwMode="auto">
          <a:xfrm>
            <a:off x="0" y="-1"/>
            <a:ext cx="9144000" cy="6863701"/>
          </a:xfrm>
          <a:prstGeom prst="rect">
            <a:avLst/>
          </a:prstGeom>
          <a:noFill/>
        </p:spPr>
      </p:pic>
      <p:sp>
        <p:nvSpPr>
          <p:cNvPr id="3" name="Содержимое 2"/>
          <p:cNvSpPr>
            <a:spLocks noGrp="1"/>
          </p:cNvSpPr>
          <p:nvPr>
            <p:ph idx="1"/>
          </p:nvPr>
        </p:nvSpPr>
        <p:spPr>
          <a:xfrm>
            <a:off x="323528" y="476672"/>
            <a:ext cx="8517632" cy="5976664"/>
          </a:xfrm>
        </p:spPr>
        <p:txBody>
          <a:bodyPr/>
          <a:lstStyle/>
          <a:p>
            <a:pPr>
              <a:buNone/>
            </a:pPr>
            <a:r>
              <a:rPr lang="ru-RU" dirty="0" smtClean="0"/>
              <a:t>	</a:t>
            </a:r>
            <a:r>
              <a:rPr lang="ru-RU" sz="2800" dirty="0" smtClean="0">
                <a:ln>
                  <a:solidFill>
                    <a:schemeClr val="tx1"/>
                  </a:solidFill>
                </a:ln>
                <a:solidFill>
                  <a:srgbClr val="FFFF00"/>
                </a:solidFill>
                <a:latin typeface="Arial Black" pitchFamily="34" charset="0"/>
              </a:rPr>
              <a:t>«Просите, и дано будет вам; ищите, и найдете; стучите, и отворят вам;  ибо всякий просящий получает, и ищущий находит, и стучащему отворят.  Есть ли между вами такой человек, который, когда сын его попросит у него хлеба, подал бы ему камень?  и когда попросит рыбы, подал бы ему змею?  Итак если вы, будучи злы, умеете даяния благие давать детям вашим, тем более Отец ваш Небесный даст блага просящим у Него».</a:t>
            </a:r>
          </a:p>
          <a:p>
            <a:pPr>
              <a:buNone/>
            </a:pPr>
            <a:r>
              <a:rPr lang="ru-RU" sz="2800" dirty="0" smtClean="0">
                <a:ln>
                  <a:solidFill>
                    <a:schemeClr val="tx1"/>
                  </a:solidFill>
                </a:ln>
                <a:solidFill>
                  <a:srgbClr val="FFFF00"/>
                </a:solidFill>
                <a:latin typeface="Arial Black" pitchFamily="34" charset="0"/>
              </a:rPr>
              <a:t> 							Мф.7:7-11</a:t>
            </a:r>
            <a:endParaRPr lang="ru-RU" sz="2800" dirty="0">
              <a:ln>
                <a:solidFill>
                  <a:schemeClr val="tx1"/>
                </a:solidFill>
              </a:ln>
              <a:solidFill>
                <a:srgbClr val="FFFF00"/>
              </a:solidFill>
              <a:latin typeface="Arial Black"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Мои документы\Мои рисунки\Religion\молитва\1254661339_photo873.jpg"/>
          <p:cNvPicPr>
            <a:picLocks noChangeAspect="1" noChangeArrowheads="1"/>
          </p:cNvPicPr>
          <p:nvPr/>
        </p:nvPicPr>
        <p:blipFill>
          <a:blip r:embed="rId3" cstate="print"/>
          <a:srcRect b="5901"/>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435280" cy="6106690"/>
          </a:xfrm>
        </p:spPr>
        <p:txBody>
          <a:bodyPr/>
          <a:lstStyle/>
          <a:p>
            <a:r>
              <a:rPr lang="ru-RU" sz="6600" dirty="0" smtClean="0">
                <a:ln>
                  <a:solidFill>
                    <a:schemeClr val="tx1"/>
                  </a:solidFill>
                </a:ln>
                <a:solidFill>
                  <a:schemeClr val="accent6">
                    <a:lumMod val="50000"/>
                  </a:schemeClr>
                </a:solidFill>
                <a:latin typeface="Arial Black" pitchFamily="34" charset="0"/>
              </a:rPr>
              <a:t>СИЛА, </a:t>
            </a:r>
            <a:br>
              <a:rPr lang="ru-RU" sz="6600" dirty="0" smtClean="0">
                <a:ln>
                  <a:solidFill>
                    <a:schemeClr val="tx1"/>
                  </a:solidFill>
                </a:ln>
                <a:solidFill>
                  <a:schemeClr val="accent6">
                    <a:lumMod val="50000"/>
                  </a:schemeClr>
                </a:solidFill>
                <a:latin typeface="Arial Black" pitchFamily="34" charset="0"/>
              </a:rPr>
            </a:br>
            <a:r>
              <a:rPr lang="ru-RU" sz="6600" dirty="0" smtClean="0">
                <a:ln>
                  <a:solidFill>
                    <a:schemeClr val="tx1"/>
                  </a:solidFill>
                </a:ln>
                <a:solidFill>
                  <a:schemeClr val="accent6">
                    <a:lumMod val="50000"/>
                  </a:schemeClr>
                </a:solidFill>
                <a:latin typeface="Arial Black" pitchFamily="34" charset="0"/>
              </a:rPr>
              <a:t>ПОБЕЖДАЮЩАЯ </a:t>
            </a:r>
            <a:br>
              <a:rPr lang="ru-RU" sz="6600" dirty="0" smtClean="0">
                <a:ln>
                  <a:solidFill>
                    <a:schemeClr val="tx1"/>
                  </a:solidFill>
                </a:ln>
                <a:solidFill>
                  <a:schemeClr val="accent6">
                    <a:lumMod val="50000"/>
                  </a:schemeClr>
                </a:solidFill>
                <a:latin typeface="Arial Black" pitchFamily="34" charset="0"/>
              </a:rPr>
            </a:br>
            <a:r>
              <a:rPr lang="ru-RU" sz="6600" dirty="0" smtClean="0">
                <a:ln>
                  <a:solidFill>
                    <a:schemeClr val="tx1"/>
                  </a:solidFill>
                </a:ln>
                <a:solidFill>
                  <a:schemeClr val="accent6">
                    <a:lumMod val="50000"/>
                  </a:schemeClr>
                </a:solidFill>
                <a:latin typeface="Arial Black" pitchFamily="34" charset="0"/>
              </a:rPr>
              <a:t>САТАНУ</a:t>
            </a:r>
            <a:endParaRPr lang="ru-RU" sz="6600" dirty="0">
              <a:ln>
                <a:solidFill>
                  <a:schemeClr val="tx1"/>
                </a:solidFill>
              </a:ln>
              <a:solidFill>
                <a:schemeClr val="accent6">
                  <a:lumMod val="50000"/>
                </a:schemeClr>
              </a:solidFill>
              <a:latin typeface="Arial Black"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Мои документы\Мои рисунки\Religion\молитва\1254661339_photo873.jpg"/>
          <p:cNvPicPr>
            <a:picLocks noChangeAspect="1" noChangeArrowheads="1"/>
          </p:cNvPicPr>
          <p:nvPr/>
        </p:nvPicPr>
        <p:blipFill>
          <a:blip r:embed="rId2" cstate="print"/>
          <a:srcRect b="5901"/>
          <a:stretch>
            <a:fillRect/>
          </a:stretch>
        </p:blipFill>
        <p:spPr bwMode="auto">
          <a:xfrm>
            <a:off x="0" y="0"/>
            <a:ext cx="9144000" cy="6858000"/>
          </a:xfrm>
          <a:prstGeom prst="rect">
            <a:avLst/>
          </a:prstGeom>
          <a:noFill/>
        </p:spPr>
      </p:pic>
      <p:sp>
        <p:nvSpPr>
          <p:cNvPr id="6" name="Прямоугольник 5"/>
          <p:cNvSpPr/>
          <p:nvPr/>
        </p:nvSpPr>
        <p:spPr>
          <a:xfrm>
            <a:off x="755576" y="1700808"/>
            <a:ext cx="7704856" cy="1384995"/>
          </a:xfrm>
          <a:prstGeom prst="rect">
            <a:avLst/>
          </a:prstGeom>
        </p:spPr>
        <p:txBody>
          <a:bodyPr wrap="square">
            <a:spAutoFit/>
          </a:bodyPr>
          <a:lstStyle/>
          <a:p>
            <a:r>
              <a:rPr lang="ru-RU" sz="2800" dirty="0" smtClean="0">
                <a:ln>
                  <a:solidFill>
                    <a:srgbClr val="FFFF00"/>
                  </a:solidFill>
                </a:ln>
                <a:solidFill>
                  <a:schemeClr val="tx2">
                    <a:lumMod val="75000"/>
                  </a:schemeClr>
                </a:solidFill>
                <a:latin typeface="Arial Black" pitchFamily="34" charset="0"/>
              </a:rPr>
              <a:t>«Молитва - это сила,   </a:t>
            </a:r>
          </a:p>
          <a:p>
            <a:r>
              <a:rPr lang="ru-RU" sz="2800" dirty="0" smtClean="0">
                <a:ln>
                  <a:solidFill>
                    <a:srgbClr val="FFFF00"/>
                  </a:solidFill>
                </a:ln>
                <a:solidFill>
                  <a:schemeClr val="tx2">
                    <a:lumMod val="75000"/>
                  </a:schemeClr>
                </a:solidFill>
                <a:latin typeface="Arial Black" pitchFamily="34" charset="0"/>
              </a:rPr>
              <a:t>время  молитвы   —   это время обретения этой силы.</a:t>
            </a:r>
            <a:endParaRPr lang="ru-RU" sz="2800" dirty="0">
              <a:ln>
                <a:solidFill>
                  <a:srgbClr val="FFFF00"/>
                </a:solidFill>
              </a:ln>
            </a:endParaRPr>
          </a:p>
        </p:txBody>
      </p:sp>
      <p:sp>
        <p:nvSpPr>
          <p:cNvPr id="7" name="Прямоугольник 6"/>
          <p:cNvSpPr/>
          <p:nvPr/>
        </p:nvSpPr>
        <p:spPr>
          <a:xfrm>
            <a:off x="827584" y="2996952"/>
            <a:ext cx="8316416" cy="2246769"/>
          </a:xfrm>
          <a:prstGeom prst="rect">
            <a:avLst/>
          </a:prstGeom>
        </p:spPr>
        <p:txBody>
          <a:bodyPr wrap="square">
            <a:spAutoFit/>
          </a:bodyPr>
          <a:lstStyle/>
          <a:p>
            <a:r>
              <a:rPr lang="ru-RU" sz="2800" dirty="0" smtClean="0">
                <a:ln>
                  <a:solidFill>
                    <a:srgbClr val="FFFF00"/>
                  </a:solidFill>
                </a:ln>
                <a:solidFill>
                  <a:schemeClr val="tx2">
                    <a:lumMod val="75000"/>
                  </a:schemeClr>
                </a:solidFill>
                <a:latin typeface="Arial Black" pitchFamily="34" charset="0"/>
              </a:rPr>
              <a:t>Место молитвы - это место обретения силы. </a:t>
            </a:r>
          </a:p>
          <a:p>
            <a:r>
              <a:rPr lang="ru-RU" sz="2800" dirty="0" smtClean="0">
                <a:ln>
                  <a:solidFill>
                    <a:srgbClr val="FFFF00"/>
                  </a:solidFill>
                </a:ln>
                <a:solidFill>
                  <a:schemeClr val="tx2">
                    <a:lumMod val="75000"/>
                  </a:schemeClr>
                </a:solidFill>
                <a:latin typeface="Arial Black" pitchFamily="34" charset="0"/>
              </a:rPr>
              <a:t>Молитва включает небесную машину и тогда небесная сила свободно изливается без потерь и преград».</a:t>
            </a:r>
            <a:endParaRPr lang="ru-RU" sz="2800" dirty="0">
              <a:ln>
                <a:solidFill>
                  <a:srgbClr val="FFFF00"/>
                </a:solidFill>
              </a:ln>
            </a:endParaRPr>
          </a:p>
        </p:txBody>
      </p:sp>
      <p:sp>
        <p:nvSpPr>
          <p:cNvPr id="8" name="Прямоугольник 7"/>
          <p:cNvSpPr/>
          <p:nvPr/>
        </p:nvSpPr>
        <p:spPr>
          <a:xfrm>
            <a:off x="4283968" y="5877272"/>
            <a:ext cx="4572000" cy="646331"/>
          </a:xfrm>
          <a:prstGeom prst="rect">
            <a:avLst/>
          </a:prstGeom>
        </p:spPr>
        <p:txBody>
          <a:bodyPr>
            <a:spAutoFit/>
          </a:bodyPr>
          <a:lstStyle/>
          <a:p>
            <a:pPr algn="r">
              <a:buNone/>
            </a:pPr>
            <a:r>
              <a:rPr lang="ru-RU" dirty="0" smtClean="0">
                <a:ln>
                  <a:solidFill>
                    <a:srgbClr val="FFFF00"/>
                  </a:solidFill>
                </a:ln>
                <a:solidFill>
                  <a:schemeClr val="tx2">
                    <a:lumMod val="75000"/>
                  </a:schemeClr>
                </a:solidFill>
                <a:latin typeface="Arial Black" pitchFamily="34" charset="0"/>
              </a:rPr>
              <a:t>Самюэль Д. Гордон </a:t>
            </a:r>
          </a:p>
          <a:p>
            <a:pPr algn="r">
              <a:buNone/>
            </a:pPr>
            <a:r>
              <a:rPr lang="ru-RU" dirty="0" smtClean="0">
                <a:ln>
                  <a:solidFill>
                    <a:srgbClr val="FFFF00"/>
                  </a:solidFill>
                </a:ln>
                <a:solidFill>
                  <a:schemeClr val="tx2">
                    <a:lumMod val="75000"/>
                  </a:schemeClr>
                </a:solidFill>
                <a:latin typeface="Arial Black" pitchFamily="34" charset="0"/>
              </a:rPr>
              <a:t>"Тихие беседы о молитве" </a:t>
            </a:r>
            <a:endParaRPr lang="ru-RU" dirty="0">
              <a:ln>
                <a:solidFill>
                  <a:srgbClr val="FFFF00"/>
                </a:solidFill>
              </a:ln>
              <a:solidFill>
                <a:schemeClr val="tx2">
                  <a:lumMod val="75000"/>
                </a:schemeClr>
              </a:solidFill>
              <a:latin typeface="Arial Black"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5122" name="Picture 2" descr="F:\Мои документы\Мои рисунки\Religion\молитва\1254661339_photo873.jpg"/>
          <p:cNvPicPr>
            <a:picLocks noChangeAspect="1" noChangeArrowheads="1"/>
          </p:cNvPicPr>
          <p:nvPr/>
        </p:nvPicPr>
        <p:blipFill>
          <a:blip r:embed="rId3" cstate="print"/>
          <a:srcRect b="6063"/>
          <a:stretch>
            <a:fillRect/>
          </a:stretch>
        </p:blipFill>
        <p:spPr bwMode="auto">
          <a:xfrm>
            <a:off x="0" y="0"/>
            <a:ext cx="9144000" cy="6858000"/>
          </a:xfrm>
          <a:prstGeom prst="rect">
            <a:avLst/>
          </a:prstGeom>
          <a:noFill/>
        </p:spPr>
      </p:pic>
      <p:sp>
        <p:nvSpPr>
          <p:cNvPr id="8" name="Прямоугольник 7"/>
          <p:cNvSpPr/>
          <p:nvPr/>
        </p:nvSpPr>
        <p:spPr>
          <a:xfrm>
            <a:off x="4283968" y="5877272"/>
            <a:ext cx="4572000" cy="369332"/>
          </a:xfrm>
          <a:prstGeom prst="rect">
            <a:avLst/>
          </a:prstGeom>
        </p:spPr>
        <p:txBody>
          <a:bodyPr>
            <a:spAutoFit/>
          </a:bodyPr>
          <a:lstStyle/>
          <a:p>
            <a:pPr algn="r">
              <a:buNone/>
            </a:pPr>
            <a:endParaRPr lang="ru-RU" dirty="0">
              <a:ln>
                <a:solidFill>
                  <a:schemeClr val="tx1"/>
                </a:solidFill>
              </a:ln>
              <a:solidFill>
                <a:schemeClr val="tx2">
                  <a:lumMod val="75000"/>
                </a:schemeClr>
              </a:solidFill>
              <a:latin typeface="Arial Black" pitchFamily="34" charset="0"/>
            </a:endParaRPr>
          </a:p>
        </p:txBody>
      </p:sp>
      <p:sp>
        <p:nvSpPr>
          <p:cNvPr id="10" name="TextBox 9"/>
          <p:cNvSpPr txBox="1"/>
          <p:nvPr/>
        </p:nvSpPr>
        <p:spPr>
          <a:xfrm>
            <a:off x="1259632" y="1772816"/>
            <a:ext cx="7200800" cy="3046988"/>
          </a:xfrm>
          <a:prstGeom prst="rect">
            <a:avLst/>
          </a:prstGeom>
          <a:noFill/>
        </p:spPr>
        <p:txBody>
          <a:bodyPr wrap="square" rtlCol="0">
            <a:spAutoFit/>
          </a:bodyPr>
          <a:lstStyle/>
          <a:p>
            <a:r>
              <a:rPr lang="ru-RU" sz="3200" b="1" dirty="0" smtClean="0">
                <a:ln>
                  <a:solidFill>
                    <a:srgbClr val="FFFF00"/>
                  </a:solidFill>
                </a:ln>
                <a:solidFill>
                  <a:srgbClr val="002060"/>
                </a:solidFill>
                <a:latin typeface="Arial Black" pitchFamily="34" charset="0"/>
              </a:rPr>
              <a:t>"Эта сила побеждает демонов сатаны в любом месте, в любое время,  независимо от их числа... Да, сатана наибольшее число ударов  получает через молитву".</a:t>
            </a:r>
            <a:endParaRPr lang="ru-RU" sz="3200" b="1" dirty="0">
              <a:ln>
                <a:solidFill>
                  <a:srgbClr val="FFFF00"/>
                </a:solidFill>
              </a:ln>
              <a:solidFill>
                <a:srgbClr val="002060"/>
              </a:solidFill>
              <a:latin typeface="Arial Black" pitchFamily="34" charset="0"/>
            </a:endParaRPr>
          </a:p>
        </p:txBody>
      </p:sp>
      <p:sp>
        <p:nvSpPr>
          <p:cNvPr id="11" name="Прямоугольник 10"/>
          <p:cNvSpPr/>
          <p:nvPr/>
        </p:nvSpPr>
        <p:spPr>
          <a:xfrm>
            <a:off x="5292080" y="5445224"/>
            <a:ext cx="3393878" cy="646331"/>
          </a:xfrm>
          <a:prstGeom prst="rect">
            <a:avLst/>
          </a:prstGeom>
        </p:spPr>
        <p:txBody>
          <a:bodyPr wrap="none">
            <a:spAutoFit/>
          </a:bodyPr>
          <a:lstStyle/>
          <a:p>
            <a:pPr algn="r"/>
            <a:r>
              <a:rPr lang="ru-RU" dirty="0" smtClean="0">
                <a:ln>
                  <a:solidFill>
                    <a:srgbClr val="FFFF00"/>
                  </a:solidFill>
                </a:ln>
                <a:solidFill>
                  <a:srgbClr val="002060"/>
                </a:solidFill>
                <a:latin typeface="Arial Black" pitchFamily="34" charset="0"/>
              </a:rPr>
              <a:t>Дик </a:t>
            </a:r>
            <a:r>
              <a:rPr lang="ru-RU" dirty="0" err="1" smtClean="0">
                <a:ln>
                  <a:solidFill>
                    <a:srgbClr val="FFFF00"/>
                  </a:solidFill>
                </a:ln>
                <a:solidFill>
                  <a:srgbClr val="002060"/>
                </a:solidFill>
                <a:latin typeface="Arial Black" pitchFamily="34" charset="0"/>
              </a:rPr>
              <a:t>Истман</a:t>
            </a:r>
            <a:endParaRPr lang="ru-RU" dirty="0" smtClean="0">
              <a:ln>
                <a:solidFill>
                  <a:srgbClr val="FFFF00"/>
                </a:solidFill>
              </a:ln>
              <a:solidFill>
                <a:srgbClr val="002060"/>
              </a:solidFill>
              <a:latin typeface="Arial Black" pitchFamily="34" charset="0"/>
            </a:endParaRPr>
          </a:p>
          <a:p>
            <a:pPr algn="r"/>
            <a:r>
              <a:rPr lang="ru-RU" dirty="0" smtClean="0">
                <a:ln>
                  <a:solidFill>
                    <a:srgbClr val="FFFF00"/>
                  </a:solidFill>
                </a:ln>
                <a:solidFill>
                  <a:srgbClr val="002060"/>
                </a:solidFill>
                <a:latin typeface="Arial Black" pitchFamily="34" charset="0"/>
              </a:rPr>
              <a:t>("Не легкий путь",  с.119</a:t>
            </a:r>
            <a:endParaRPr lang="ru-RU" dirty="0">
              <a:ln>
                <a:solidFill>
                  <a:srgbClr val="FFFF00"/>
                </a:solidFill>
              </a:ln>
              <a:solidFill>
                <a:srgbClr val="002060"/>
              </a:solidFill>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pic>
        <p:nvPicPr>
          <p:cNvPr id="2050" name="Picture 2" descr="F:\Мои документы\Мои рисунки\Religion\молитва\5fingerprayer.jpg"/>
          <p:cNvPicPr>
            <a:picLocks noChangeAspect="1" noChangeArrowheads="1"/>
          </p:cNvPicPr>
          <p:nvPr/>
        </p:nvPicPr>
        <p:blipFill>
          <a:blip r:embed="rId2" cstate="print"/>
          <a:srcRect/>
          <a:stretch>
            <a:fillRect/>
          </a:stretch>
        </p:blipFill>
        <p:spPr bwMode="auto">
          <a:xfrm>
            <a:off x="755576" y="1340768"/>
            <a:ext cx="7527618" cy="5296167"/>
          </a:xfrm>
          <a:prstGeom prst="rect">
            <a:avLst/>
          </a:prstGeom>
          <a:noFill/>
        </p:spPr>
      </p:pic>
      <p:sp>
        <p:nvSpPr>
          <p:cNvPr id="5" name="Заголовок 1"/>
          <p:cNvSpPr>
            <a:spLocks noGrp="1"/>
          </p:cNvSpPr>
          <p:nvPr>
            <p:ph type="title"/>
          </p:nvPr>
        </p:nvSpPr>
        <p:spPr/>
        <p:txBody>
          <a:bodyPr/>
          <a:lstStyle/>
          <a:p>
            <a:r>
              <a:rPr lang="ru-RU" b="1" dirty="0" smtClean="0">
                <a:ln>
                  <a:solidFill>
                    <a:schemeClr val="tx1"/>
                  </a:solidFill>
                </a:ln>
                <a:solidFill>
                  <a:schemeClr val="bg2">
                    <a:lumMod val="25000"/>
                  </a:schemeClr>
                </a:solidFill>
              </a:rPr>
              <a:t>Ходатайственная молитва за вашего ребенка</a:t>
            </a:r>
            <a:endParaRPr lang="ru-RU" dirty="0">
              <a:ln>
                <a:solidFill>
                  <a:schemeClr val="tx1"/>
                </a:solidFill>
              </a:ln>
              <a:solidFill>
                <a:schemeClr val="bg2">
                  <a:lumMod val="2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5122" name="Picture 2" descr="F:\Мои документы\Мои рисунки\Religion\молитва\1254661339_photo873.jpg"/>
          <p:cNvPicPr>
            <a:picLocks noChangeAspect="1" noChangeArrowheads="1"/>
          </p:cNvPicPr>
          <p:nvPr/>
        </p:nvPicPr>
        <p:blipFill>
          <a:blip r:embed="rId3" cstate="print"/>
          <a:srcRect b="6063"/>
          <a:stretch>
            <a:fillRect/>
          </a:stretch>
        </p:blipFill>
        <p:spPr bwMode="auto">
          <a:xfrm>
            <a:off x="0" y="0"/>
            <a:ext cx="9144000" cy="6858000"/>
          </a:xfrm>
          <a:prstGeom prst="rect">
            <a:avLst/>
          </a:prstGeom>
          <a:noFill/>
        </p:spPr>
      </p:pic>
      <p:sp>
        <p:nvSpPr>
          <p:cNvPr id="8" name="Прямоугольник 7"/>
          <p:cNvSpPr/>
          <p:nvPr/>
        </p:nvSpPr>
        <p:spPr>
          <a:xfrm>
            <a:off x="4283968" y="5877272"/>
            <a:ext cx="4572000" cy="369332"/>
          </a:xfrm>
          <a:prstGeom prst="rect">
            <a:avLst/>
          </a:prstGeom>
        </p:spPr>
        <p:txBody>
          <a:bodyPr>
            <a:spAutoFit/>
          </a:bodyPr>
          <a:lstStyle/>
          <a:p>
            <a:pPr algn="r">
              <a:buNone/>
            </a:pPr>
            <a:endParaRPr lang="ru-RU" dirty="0">
              <a:ln>
                <a:solidFill>
                  <a:schemeClr val="tx1"/>
                </a:solidFill>
              </a:ln>
              <a:solidFill>
                <a:schemeClr val="tx2">
                  <a:lumMod val="75000"/>
                </a:schemeClr>
              </a:solidFill>
              <a:latin typeface="Arial Black" pitchFamily="34" charset="0"/>
            </a:endParaRPr>
          </a:p>
        </p:txBody>
      </p:sp>
      <p:sp>
        <p:nvSpPr>
          <p:cNvPr id="10" name="TextBox 9"/>
          <p:cNvSpPr txBox="1"/>
          <p:nvPr/>
        </p:nvSpPr>
        <p:spPr>
          <a:xfrm>
            <a:off x="755576" y="764704"/>
            <a:ext cx="8064896" cy="5324535"/>
          </a:xfrm>
          <a:prstGeom prst="rect">
            <a:avLst/>
          </a:prstGeom>
          <a:noFill/>
        </p:spPr>
        <p:txBody>
          <a:bodyPr wrap="square" rtlCol="0">
            <a:spAutoFit/>
          </a:bodyPr>
          <a:lstStyle/>
          <a:p>
            <a:r>
              <a:rPr lang="ru-RU" sz="2800" b="1" dirty="0" smtClean="0">
                <a:ln>
                  <a:solidFill>
                    <a:srgbClr val="FFFF00"/>
                  </a:solidFill>
                </a:ln>
                <a:solidFill>
                  <a:srgbClr val="002060"/>
                </a:solidFill>
                <a:latin typeface="Arial Black" pitchFamily="34" charset="0"/>
              </a:rPr>
              <a:t>«</a:t>
            </a:r>
            <a:r>
              <a:rPr lang="ru-RU" sz="2800" dirty="0" smtClean="0">
                <a:ln>
                  <a:solidFill>
                    <a:srgbClr val="FFFF00"/>
                  </a:solidFill>
                </a:ln>
                <a:solidFill>
                  <a:srgbClr val="002060"/>
                </a:solidFill>
                <a:latin typeface="Arial Black" pitchFamily="34" charset="0"/>
              </a:rPr>
              <a:t>Сатана не может вынести силы этих ударов, он трепещет перед Его силой и властью. Звуки молитвы заставляют его дрожать».   </a:t>
            </a:r>
          </a:p>
          <a:p>
            <a:r>
              <a:rPr lang="ru-RU" sz="2800" dirty="0" smtClean="0">
                <a:ln>
                  <a:solidFill>
                    <a:srgbClr val="FFFF00"/>
                  </a:solidFill>
                </a:ln>
                <a:solidFill>
                  <a:srgbClr val="002060"/>
                </a:solidFill>
                <a:latin typeface="Arial Black" pitchFamily="34" charset="0"/>
              </a:rPr>
              <a:t>		"Свидетельства", т.1, с.346.</a:t>
            </a:r>
          </a:p>
          <a:p>
            <a:endParaRPr lang="ru-RU" sz="2800" dirty="0" smtClean="0">
              <a:ln>
                <a:solidFill>
                  <a:srgbClr val="FFFF00"/>
                </a:solidFill>
              </a:ln>
              <a:solidFill>
                <a:srgbClr val="002060"/>
              </a:solidFill>
              <a:latin typeface="Arial Black" pitchFamily="34" charset="0"/>
            </a:endParaRPr>
          </a:p>
          <a:p>
            <a:r>
              <a:rPr lang="ru-RU" sz="2800" dirty="0" smtClean="0">
                <a:ln>
                  <a:solidFill>
                    <a:srgbClr val="FFFF00"/>
                  </a:solidFill>
                </a:ln>
                <a:solidFill>
                  <a:srgbClr val="002060"/>
                </a:solidFill>
                <a:latin typeface="Arial Black" pitchFamily="34" charset="0"/>
              </a:rPr>
              <a:t>"Сатана приходит в ярость при звуке ревностной молитвы, так как он знает, что он понесет потери". </a:t>
            </a:r>
          </a:p>
          <a:p>
            <a:endParaRPr lang="ru-RU" sz="2800" dirty="0" smtClean="0">
              <a:ln>
                <a:solidFill>
                  <a:srgbClr val="FFFF00"/>
                </a:solidFill>
              </a:ln>
              <a:solidFill>
                <a:srgbClr val="002060"/>
              </a:solidFill>
              <a:latin typeface="Arial Black" pitchFamily="34" charset="0"/>
            </a:endParaRPr>
          </a:p>
          <a:p>
            <a:r>
              <a:rPr lang="ru-RU" sz="2800" dirty="0" smtClean="0">
                <a:ln>
                  <a:solidFill>
                    <a:srgbClr val="FFFF00"/>
                  </a:solidFill>
                </a:ln>
                <a:solidFill>
                  <a:srgbClr val="002060"/>
                </a:solidFill>
                <a:latin typeface="Arial Black" pitchFamily="34" charset="0"/>
              </a:rPr>
              <a:t>	"Свидетельства", т.1, с.295.</a:t>
            </a:r>
          </a:p>
          <a:p>
            <a:endParaRPr lang="ru-RU" sz="3200" b="1" dirty="0">
              <a:ln>
                <a:solidFill>
                  <a:schemeClr val="tx1"/>
                </a:solidFill>
              </a:ln>
              <a:solidFill>
                <a:srgbClr val="002060"/>
              </a:solidFill>
              <a:latin typeface="Arial Black"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5122" name="Picture 2" descr="F:\Мои документы\Мои рисунки\Religion\молитва\1254661339_photo873.jpg"/>
          <p:cNvPicPr>
            <a:picLocks noChangeAspect="1" noChangeArrowheads="1"/>
          </p:cNvPicPr>
          <p:nvPr/>
        </p:nvPicPr>
        <p:blipFill>
          <a:blip r:embed="rId3" cstate="print"/>
          <a:srcRect b="6063"/>
          <a:stretch>
            <a:fillRect/>
          </a:stretch>
        </p:blipFill>
        <p:spPr bwMode="auto">
          <a:xfrm>
            <a:off x="0" y="0"/>
            <a:ext cx="9144000" cy="6858000"/>
          </a:xfrm>
          <a:prstGeom prst="rect">
            <a:avLst/>
          </a:prstGeom>
          <a:noFill/>
        </p:spPr>
      </p:pic>
      <p:sp>
        <p:nvSpPr>
          <p:cNvPr id="8" name="Прямоугольник 7"/>
          <p:cNvSpPr/>
          <p:nvPr/>
        </p:nvSpPr>
        <p:spPr>
          <a:xfrm>
            <a:off x="4283968" y="5877272"/>
            <a:ext cx="4572000" cy="369332"/>
          </a:xfrm>
          <a:prstGeom prst="rect">
            <a:avLst/>
          </a:prstGeom>
        </p:spPr>
        <p:txBody>
          <a:bodyPr>
            <a:spAutoFit/>
          </a:bodyPr>
          <a:lstStyle/>
          <a:p>
            <a:pPr algn="r">
              <a:buNone/>
            </a:pPr>
            <a:endParaRPr lang="ru-RU" dirty="0">
              <a:ln>
                <a:solidFill>
                  <a:schemeClr val="tx1"/>
                </a:solidFill>
              </a:ln>
              <a:solidFill>
                <a:schemeClr val="tx2">
                  <a:lumMod val="75000"/>
                </a:schemeClr>
              </a:solidFill>
              <a:latin typeface="Arial Black" pitchFamily="34" charset="0"/>
            </a:endParaRPr>
          </a:p>
        </p:txBody>
      </p:sp>
      <p:sp>
        <p:nvSpPr>
          <p:cNvPr id="10" name="TextBox 9"/>
          <p:cNvSpPr txBox="1"/>
          <p:nvPr/>
        </p:nvSpPr>
        <p:spPr>
          <a:xfrm>
            <a:off x="755576" y="764704"/>
            <a:ext cx="8064896" cy="5386090"/>
          </a:xfrm>
          <a:prstGeom prst="rect">
            <a:avLst/>
          </a:prstGeom>
          <a:noFill/>
        </p:spPr>
        <p:txBody>
          <a:bodyPr wrap="square" rtlCol="0">
            <a:spAutoFit/>
          </a:bodyPr>
          <a:lstStyle/>
          <a:p>
            <a:r>
              <a:rPr lang="ru-RU" sz="3200" b="1" dirty="0" smtClean="0">
                <a:ln>
                  <a:solidFill>
                    <a:srgbClr val="FFFF00"/>
                  </a:solidFill>
                </a:ln>
                <a:solidFill>
                  <a:srgbClr val="002060"/>
                </a:solidFill>
                <a:latin typeface="Arial Black" pitchFamily="34" charset="0"/>
              </a:rPr>
              <a:t>«</a:t>
            </a:r>
            <a:r>
              <a:rPr lang="ru-RU" sz="3200" dirty="0" smtClean="0">
                <a:ln>
                  <a:solidFill>
                    <a:srgbClr val="FFFF00"/>
                  </a:solidFill>
                </a:ln>
                <a:solidFill>
                  <a:srgbClr val="002060"/>
                </a:solidFill>
                <a:latin typeface="Arial Black" pitchFamily="34" charset="0"/>
              </a:rPr>
              <a:t>Когда мы смиренно просим Всемогущего Бога о помощи, то самый слабый верующий в</a:t>
            </a:r>
            <a:r>
              <a:rPr lang="ru-RU" sz="3200" cap="small" dirty="0" smtClean="0">
                <a:ln>
                  <a:solidFill>
                    <a:srgbClr val="FFFF00"/>
                  </a:solidFill>
                </a:ln>
                <a:solidFill>
                  <a:srgbClr val="002060"/>
                </a:solidFill>
                <a:latin typeface="Arial Black" pitchFamily="34" charset="0"/>
              </a:rPr>
              <a:t> </a:t>
            </a:r>
            <a:r>
              <a:rPr lang="ru-RU" sz="3200" dirty="0" smtClean="0">
                <a:ln>
                  <a:solidFill>
                    <a:srgbClr val="FFFF00"/>
                  </a:solidFill>
                </a:ln>
                <a:solidFill>
                  <a:srgbClr val="002060"/>
                </a:solidFill>
                <a:latin typeface="Arial Black" pitchFamily="34" charset="0"/>
              </a:rPr>
              <a:t>истину, полностью полагаясь на Христа, может успешно отразить натиск сатаны и его полчищ». </a:t>
            </a:r>
          </a:p>
          <a:p>
            <a:endParaRPr lang="ru-RU" sz="3200" dirty="0" smtClean="0">
              <a:ln>
                <a:solidFill>
                  <a:srgbClr val="FFFF00"/>
                </a:solidFill>
              </a:ln>
              <a:solidFill>
                <a:srgbClr val="002060"/>
              </a:solidFill>
              <a:latin typeface="Arial Black" pitchFamily="34" charset="0"/>
            </a:endParaRPr>
          </a:p>
          <a:p>
            <a:r>
              <a:rPr lang="ru-RU" sz="3200" dirty="0" smtClean="0">
                <a:ln>
                  <a:solidFill>
                    <a:srgbClr val="FFFF00"/>
                  </a:solidFill>
                </a:ln>
                <a:solidFill>
                  <a:srgbClr val="002060"/>
                </a:solidFill>
                <a:latin typeface="Arial Black" pitchFamily="34" charset="0"/>
              </a:rPr>
              <a:t>	"Свидетельства", т.1, с.340.</a:t>
            </a:r>
          </a:p>
          <a:p>
            <a:endParaRPr lang="ru-RU" sz="2800" dirty="0" smtClean="0">
              <a:ln>
                <a:solidFill>
                  <a:schemeClr val="tx1"/>
                </a:solidFill>
              </a:ln>
              <a:solidFill>
                <a:srgbClr val="002060"/>
              </a:solidFill>
              <a:latin typeface="Arial Black" pitchFamily="34" charset="0"/>
            </a:endParaRPr>
          </a:p>
          <a:p>
            <a:endParaRPr lang="ru-RU" sz="2800" dirty="0" smtClean="0">
              <a:ln>
                <a:solidFill>
                  <a:schemeClr val="tx1"/>
                </a:solidFill>
              </a:ln>
              <a:solidFill>
                <a:srgbClr val="002060"/>
              </a:solidFill>
              <a:latin typeface="Arial Black" pitchFamily="34" charset="0"/>
            </a:endParaRPr>
          </a:p>
          <a:p>
            <a:endParaRPr lang="ru-RU" sz="3200" b="1" dirty="0">
              <a:ln>
                <a:solidFill>
                  <a:schemeClr val="tx1"/>
                </a:solidFill>
              </a:ln>
              <a:solidFill>
                <a:srgbClr val="002060"/>
              </a:solidFill>
              <a:latin typeface="Arial Black"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5122" name="Picture 2" descr="F:\Мои документы\Мои рисунки\Religion\молитва\1254661339_photo873.jpg"/>
          <p:cNvPicPr>
            <a:picLocks noChangeAspect="1" noChangeArrowheads="1"/>
          </p:cNvPicPr>
          <p:nvPr/>
        </p:nvPicPr>
        <p:blipFill>
          <a:blip r:embed="rId3" cstate="print"/>
          <a:srcRect b="6063"/>
          <a:stretch>
            <a:fillRect/>
          </a:stretch>
        </p:blipFill>
        <p:spPr bwMode="auto">
          <a:xfrm>
            <a:off x="0" y="0"/>
            <a:ext cx="9144000" cy="6858000"/>
          </a:xfrm>
          <a:prstGeom prst="rect">
            <a:avLst/>
          </a:prstGeom>
          <a:noFill/>
        </p:spPr>
      </p:pic>
      <p:sp>
        <p:nvSpPr>
          <p:cNvPr id="8" name="Прямоугольник 7"/>
          <p:cNvSpPr/>
          <p:nvPr/>
        </p:nvSpPr>
        <p:spPr>
          <a:xfrm>
            <a:off x="4283968" y="5877272"/>
            <a:ext cx="4572000" cy="369332"/>
          </a:xfrm>
          <a:prstGeom prst="rect">
            <a:avLst/>
          </a:prstGeom>
        </p:spPr>
        <p:txBody>
          <a:bodyPr>
            <a:spAutoFit/>
          </a:bodyPr>
          <a:lstStyle/>
          <a:p>
            <a:pPr algn="r">
              <a:buNone/>
            </a:pPr>
            <a:endParaRPr lang="ru-RU" dirty="0">
              <a:ln>
                <a:solidFill>
                  <a:schemeClr val="tx1"/>
                </a:solidFill>
              </a:ln>
              <a:solidFill>
                <a:schemeClr val="tx2">
                  <a:lumMod val="75000"/>
                </a:schemeClr>
              </a:solidFill>
              <a:latin typeface="Arial Black" pitchFamily="34" charset="0"/>
            </a:endParaRPr>
          </a:p>
        </p:txBody>
      </p:sp>
      <p:sp>
        <p:nvSpPr>
          <p:cNvPr id="10" name="TextBox 9"/>
          <p:cNvSpPr txBox="1"/>
          <p:nvPr/>
        </p:nvSpPr>
        <p:spPr>
          <a:xfrm>
            <a:off x="755576" y="764705"/>
            <a:ext cx="8064896" cy="4893647"/>
          </a:xfrm>
          <a:prstGeom prst="rect">
            <a:avLst/>
          </a:prstGeom>
          <a:noFill/>
        </p:spPr>
        <p:txBody>
          <a:bodyPr wrap="square" rtlCol="0">
            <a:spAutoFit/>
          </a:bodyPr>
          <a:lstStyle/>
          <a:p>
            <a:r>
              <a:rPr lang="ru-RU" sz="3200" b="1" dirty="0" smtClean="0">
                <a:ln>
                  <a:solidFill>
                    <a:srgbClr val="FFFF00"/>
                  </a:solidFill>
                </a:ln>
                <a:solidFill>
                  <a:srgbClr val="002060"/>
                </a:solidFill>
                <a:latin typeface="Arial Black" pitchFamily="34" charset="0"/>
              </a:rPr>
              <a:t>«</a:t>
            </a:r>
            <a:r>
              <a:rPr lang="ru-RU" sz="2800" dirty="0" smtClean="0">
                <a:ln>
                  <a:solidFill>
                    <a:srgbClr val="FFFF00"/>
                  </a:solidFill>
                </a:ln>
                <a:solidFill>
                  <a:srgbClr val="002060"/>
                </a:solidFill>
                <a:latin typeface="Arial Black" pitchFamily="34" charset="0"/>
              </a:rPr>
              <a:t>Сатана не боится ничего, кроме молитвы. У него одна цель — удержать верующих от молитвы. Он не опасается учебы, не  сопровождаемой молитвой, работы без молитвы, религии без молитвы. Он смеется над нашей работой, над нашей мудростью, но трепещет, когда мы молимся». </a:t>
            </a:r>
          </a:p>
          <a:p>
            <a:pPr algn="r"/>
            <a:r>
              <a:rPr lang="ru-RU" sz="2800" dirty="0" smtClean="0">
                <a:ln>
                  <a:solidFill>
                    <a:srgbClr val="FFFF00"/>
                  </a:solidFill>
                </a:ln>
                <a:solidFill>
                  <a:srgbClr val="002060"/>
                </a:solidFill>
                <a:latin typeface="Arial Black" pitchFamily="34" charset="0"/>
              </a:rPr>
              <a:t>Джо </a:t>
            </a:r>
            <a:r>
              <a:rPr lang="ru-RU" sz="2800" dirty="0" err="1" smtClean="0">
                <a:ln>
                  <a:solidFill>
                    <a:srgbClr val="FFFF00"/>
                  </a:solidFill>
                </a:ln>
                <a:solidFill>
                  <a:srgbClr val="002060"/>
                </a:solidFill>
                <a:latin typeface="Arial Black" pitchFamily="34" charset="0"/>
              </a:rPr>
              <a:t>Энгелькеймер</a:t>
            </a:r>
            <a:r>
              <a:rPr lang="ru-RU" sz="2800" dirty="0" smtClean="0">
                <a:ln>
                  <a:solidFill>
                    <a:srgbClr val="FFFF00"/>
                  </a:solidFill>
                </a:ln>
                <a:solidFill>
                  <a:srgbClr val="002060"/>
                </a:solidFill>
                <a:latin typeface="Arial Black" pitchFamily="34" charset="0"/>
              </a:rPr>
              <a:t> </a:t>
            </a:r>
          </a:p>
          <a:p>
            <a:pPr algn="r"/>
            <a:r>
              <a:rPr lang="ru-RU" sz="2800" dirty="0" smtClean="0">
                <a:ln>
                  <a:solidFill>
                    <a:srgbClr val="FFFF00"/>
                  </a:solidFill>
                </a:ln>
                <a:solidFill>
                  <a:srgbClr val="002060"/>
                </a:solidFill>
                <a:latin typeface="Arial Black" pitchFamily="34" charset="0"/>
              </a:rPr>
              <a:t>"Пока вы не начали молиться", с.93</a:t>
            </a:r>
            <a:endParaRPr lang="ru-RU" sz="3200" b="1" dirty="0">
              <a:ln>
                <a:solidFill>
                  <a:schemeClr val="tx1"/>
                </a:solidFill>
              </a:ln>
              <a:solidFill>
                <a:srgbClr val="002060"/>
              </a:solidFill>
              <a:latin typeface="Arial Black"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n>
                  <a:solidFill>
                    <a:schemeClr val="tx1"/>
                  </a:solidFill>
                </a:ln>
                <a:solidFill>
                  <a:schemeClr val="accent6">
                    <a:lumMod val="50000"/>
                  </a:schemeClr>
                </a:solidFill>
                <a:latin typeface="Arial Black" pitchFamily="34" charset="0"/>
              </a:rPr>
              <a:t>МОЛИТВА ВОЗВОДИТ ОГРАДУ</a:t>
            </a:r>
            <a:endParaRPr lang="ru-RU" dirty="0">
              <a:ln>
                <a:solidFill>
                  <a:schemeClr val="tx1"/>
                </a:solidFill>
              </a:ln>
              <a:solidFill>
                <a:schemeClr val="accent6">
                  <a:lumMod val="50000"/>
                </a:schemeClr>
              </a:solidFill>
              <a:latin typeface="Arial Black" pitchFamily="34" charset="0"/>
            </a:endParaRPr>
          </a:p>
        </p:txBody>
      </p:sp>
      <p:pic>
        <p:nvPicPr>
          <p:cNvPr id="7170" name="Picture 2" descr="F:\Мои документы\Мои рисунки\Religion\молитва\1271855_419cc048.jpg"/>
          <p:cNvPicPr>
            <a:picLocks noGrp="1" noChangeAspect="1" noChangeArrowheads="1"/>
          </p:cNvPicPr>
          <p:nvPr>
            <p:ph idx="1"/>
          </p:nvPr>
        </p:nvPicPr>
        <p:blipFill>
          <a:blip r:embed="rId3" cstate="print"/>
          <a:srcRect/>
          <a:stretch>
            <a:fillRect/>
          </a:stretch>
        </p:blipFill>
        <p:spPr bwMode="auto">
          <a:xfrm>
            <a:off x="1043608" y="1628800"/>
            <a:ext cx="7344816" cy="48965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dirty="0" smtClean="0">
                <a:ln>
                  <a:solidFill>
                    <a:schemeClr val="tx1"/>
                  </a:solidFill>
                </a:ln>
                <a:solidFill>
                  <a:schemeClr val="accent6">
                    <a:lumMod val="50000"/>
                  </a:schemeClr>
                </a:solidFill>
                <a:latin typeface="Arial Black" pitchFamily="34" charset="0"/>
              </a:rPr>
              <a:t>ЗАИНТЕРЕСОВАННЫЕ МАМЫ</a:t>
            </a:r>
            <a:endParaRPr lang="ru-RU" sz="4000" dirty="0">
              <a:ln>
                <a:solidFill>
                  <a:schemeClr val="tx1"/>
                </a:solidFill>
              </a:ln>
              <a:solidFill>
                <a:schemeClr val="accent6">
                  <a:lumMod val="50000"/>
                </a:schemeClr>
              </a:solidFill>
              <a:latin typeface="Arial Black" pitchFamily="34" charset="0"/>
            </a:endParaRPr>
          </a:p>
        </p:txBody>
      </p:sp>
      <p:pic>
        <p:nvPicPr>
          <p:cNvPr id="8195" name="Picture 3" descr="F:\Мои документы\Мои рисунки\Religion\молитва\s5356039.jpg"/>
          <p:cNvPicPr>
            <a:picLocks noGrp="1" noChangeAspect="1" noChangeArrowheads="1"/>
          </p:cNvPicPr>
          <p:nvPr>
            <p:ph idx="1"/>
          </p:nvPr>
        </p:nvPicPr>
        <p:blipFill>
          <a:blip r:embed="rId3" cstate="print">
            <a:lum contrast="30000"/>
          </a:blip>
          <a:srcRect l="5263" t="3573" r="1754" b="3479"/>
          <a:stretch>
            <a:fillRect/>
          </a:stretch>
        </p:blipFill>
        <p:spPr bwMode="auto">
          <a:xfrm>
            <a:off x="2843808" y="1628800"/>
            <a:ext cx="3816424" cy="50405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363272" cy="1642194"/>
          </a:xfrm>
        </p:spPr>
        <p:txBody>
          <a:bodyPr/>
          <a:lstStyle/>
          <a:p>
            <a:r>
              <a:rPr lang="ru-RU" sz="4000" b="1" dirty="0" smtClean="0">
                <a:ln>
                  <a:solidFill>
                    <a:schemeClr val="tx1"/>
                  </a:solidFill>
                </a:ln>
                <a:solidFill>
                  <a:schemeClr val="accent6">
                    <a:lumMod val="50000"/>
                  </a:schemeClr>
                </a:solidFill>
                <a:latin typeface="Arial Black" pitchFamily="34" charset="0"/>
              </a:rPr>
              <a:t>Молитва достигает везде, куда может достичь Бог</a:t>
            </a:r>
            <a:endParaRPr lang="ru-RU" sz="4000" dirty="0">
              <a:ln>
                <a:solidFill>
                  <a:schemeClr val="tx1"/>
                </a:solidFill>
              </a:ln>
              <a:solidFill>
                <a:schemeClr val="accent6">
                  <a:lumMod val="50000"/>
                </a:schemeClr>
              </a:solidFill>
              <a:latin typeface="Arial Black" pitchFamily="34" charset="0"/>
            </a:endParaRPr>
          </a:p>
        </p:txBody>
      </p:sp>
      <p:pic>
        <p:nvPicPr>
          <p:cNvPr id="9218" name="Picture 2"/>
          <p:cNvPicPr>
            <a:picLocks noGrp="1" noChangeAspect="1" noChangeArrowheads="1"/>
          </p:cNvPicPr>
          <p:nvPr>
            <p:ph idx="1"/>
          </p:nvPr>
        </p:nvPicPr>
        <p:blipFill>
          <a:blip r:embed="rId3" cstate="print"/>
          <a:srcRect/>
          <a:stretch>
            <a:fillRect/>
          </a:stretch>
        </p:blipFill>
        <p:spPr bwMode="auto">
          <a:xfrm>
            <a:off x="1331640" y="1988840"/>
            <a:ext cx="6466372" cy="45079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Мои документы\Мои рисунки\Religion\Иисус-крест\тексты слайдов\Clip_5.bmp"/>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251520" y="188640"/>
            <a:ext cx="5328592" cy="6264696"/>
          </a:xfrm>
        </p:spPr>
        <p:txBody>
          <a:bodyPr/>
          <a:lstStyle/>
          <a:p>
            <a:pPr>
              <a:buNone/>
            </a:pPr>
            <a:r>
              <a:rPr lang="ru-RU" dirty="0" smtClean="0"/>
              <a:t>	</a:t>
            </a:r>
            <a:r>
              <a:rPr lang="ru-RU" sz="2800" dirty="0" smtClean="0">
                <a:ln>
                  <a:solidFill>
                    <a:schemeClr val="tx1"/>
                  </a:solidFill>
                </a:ln>
                <a:solidFill>
                  <a:schemeClr val="bg1"/>
                </a:solidFill>
                <a:latin typeface="Arial Black" pitchFamily="34" charset="0"/>
              </a:rPr>
              <a:t>"Куда пойду от Духа Твоего и от лица Твоего куда убегу? Взойду ли на небо, Ты там; сойду ли в преисподнюю, и там Ты. Возьму ли крылья зари и переселюсь на край моря: и там рука Твоя поведет меня и удержит меня десница Твоя" </a:t>
            </a:r>
          </a:p>
          <a:p>
            <a:pPr>
              <a:buNone/>
            </a:pPr>
            <a:r>
              <a:rPr lang="ru-RU" sz="2800" dirty="0" smtClean="0">
                <a:ln>
                  <a:solidFill>
                    <a:schemeClr val="tx1"/>
                  </a:solidFill>
                </a:ln>
                <a:solidFill>
                  <a:schemeClr val="bg1"/>
                </a:solidFill>
                <a:latin typeface="Arial Black" pitchFamily="34" charset="0"/>
              </a:rPr>
              <a:t>		</a:t>
            </a:r>
          </a:p>
          <a:p>
            <a:pPr>
              <a:buNone/>
            </a:pPr>
            <a:r>
              <a:rPr lang="ru-RU" sz="2800" dirty="0" smtClean="0">
                <a:ln>
                  <a:solidFill>
                    <a:schemeClr val="tx1"/>
                  </a:solidFill>
                </a:ln>
                <a:solidFill>
                  <a:schemeClr val="bg1"/>
                </a:solidFill>
                <a:latin typeface="Arial Black" pitchFamily="34" charset="0"/>
              </a:rPr>
              <a:t>		Псалом 138:7—10.</a:t>
            </a:r>
            <a:endParaRPr lang="ru-RU" sz="2800" dirty="0">
              <a:ln>
                <a:solidFill>
                  <a:schemeClr val="tx1"/>
                </a:solidFill>
              </a:ln>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ln>
                <a:solidFill>
                  <a:schemeClr val="tx1"/>
                </a:solidFill>
              </a:ln>
              <a:solidFill>
                <a:srgbClr val="FFFF00"/>
              </a:solidFill>
            </a:endParaRPr>
          </a:p>
        </p:txBody>
      </p:sp>
      <p:sp>
        <p:nvSpPr>
          <p:cNvPr id="3" name="Содержимое 2"/>
          <p:cNvSpPr>
            <a:spLocks noGrp="1"/>
          </p:cNvSpPr>
          <p:nvPr>
            <p:ph idx="1"/>
          </p:nvPr>
        </p:nvSpPr>
        <p:spPr/>
        <p:txBody>
          <a:bodyPr/>
          <a:lstStyle/>
          <a:p>
            <a:endParaRPr lang="ru-RU" dirty="0"/>
          </a:p>
        </p:txBody>
      </p:sp>
      <p:pic>
        <p:nvPicPr>
          <p:cNvPr id="1027" name="Picture 3" descr="F:\Мои документы\Мои рисунки\Religion\молитва\69312377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TextBox 5"/>
          <p:cNvSpPr txBox="1"/>
          <p:nvPr/>
        </p:nvSpPr>
        <p:spPr>
          <a:xfrm>
            <a:off x="755576" y="620688"/>
            <a:ext cx="7632848" cy="2215991"/>
          </a:xfrm>
          <a:prstGeom prst="rect">
            <a:avLst/>
          </a:prstGeom>
          <a:noFill/>
        </p:spPr>
        <p:txBody>
          <a:bodyPr wrap="square" rtlCol="0">
            <a:spAutoFit/>
          </a:bodyPr>
          <a:lstStyle/>
          <a:p>
            <a:r>
              <a:rPr lang="ru-RU" sz="2400" b="1" dirty="0" smtClean="0">
                <a:ln>
                  <a:solidFill>
                    <a:schemeClr val="tx1"/>
                  </a:solidFill>
                </a:ln>
                <a:solidFill>
                  <a:schemeClr val="bg1"/>
                </a:solidFill>
                <a:latin typeface="Arial Black" pitchFamily="34" charset="0"/>
              </a:rPr>
              <a:t>"Молитва является наиболее могущественным средством во Вселенной»</a:t>
            </a:r>
          </a:p>
          <a:p>
            <a:r>
              <a:rPr lang="ru-RU" sz="2400" b="1" dirty="0" smtClean="0">
                <a:ln>
                  <a:solidFill>
                    <a:schemeClr val="tx1"/>
                  </a:solidFill>
                </a:ln>
                <a:solidFill>
                  <a:schemeClr val="bg1"/>
                </a:solidFill>
                <a:latin typeface="Arial Black" pitchFamily="34" charset="0"/>
              </a:rPr>
              <a:t>	 доктор </a:t>
            </a:r>
            <a:r>
              <a:rPr lang="ru-RU" sz="2400" b="1" dirty="0" err="1" smtClean="0">
                <a:ln>
                  <a:solidFill>
                    <a:schemeClr val="tx1"/>
                  </a:solidFill>
                </a:ln>
                <a:solidFill>
                  <a:schemeClr val="bg1"/>
                </a:solidFill>
                <a:latin typeface="Arial Black" pitchFamily="34" charset="0"/>
              </a:rPr>
              <a:t>Куртлэнд</a:t>
            </a:r>
            <a:r>
              <a:rPr lang="ru-RU" sz="2400" b="1" dirty="0" smtClean="0">
                <a:ln>
                  <a:solidFill>
                    <a:schemeClr val="tx1"/>
                  </a:solidFill>
                </a:ln>
                <a:solidFill>
                  <a:schemeClr val="bg1"/>
                </a:solidFill>
                <a:latin typeface="Arial Black" pitchFamily="34" charset="0"/>
              </a:rPr>
              <a:t>, ученый </a:t>
            </a:r>
            <a:r>
              <a:rPr lang="en-US" sz="2400" b="1" dirty="0" smtClean="0">
                <a:ln>
                  <a:solidFill>
                    <a:schemeClr val="tx1"/>
                  </a:solidFill>
                </a:ln>
                <a:solidFill>
                  <a:schemeClr val="bg1"/>
                </a:solidFill>
                <a:latin typeface="Arial Black" pitchFamily="34" charset="0"/>
              </a:rPr>
              <a:t>XX</a:t>
            </a:r>
            <a:r>
              <a:rPr lang="ru-RU" sz="2400" b="1" dirty="0" smtClean="0">
                <a:ln>
                  <a:solidFill>
                    <a:schemeClr val="tx1"/>
                  </a:solidFill>
                </a:ln>
                <a:solidFill>
                  <a:schemeClr val="bg1"/>
                </a:solidFill>
                <a:latin typeface="Arial Black" pitchFamily="34" charset="0"/>
              </a:rPr>
              <a:t> века 	(Дик </a:t>
            </a:r>
            <a:r>
              <a:rPr lang="ru-RU" sz="2400" b="1" dirty="0" err="1" smtClean="0">
                <a:ln>
                  <a:solidFill>
                    <a:schemeClr val="tx1"/>
                  </a:solidFill>
                </a:ln>
                <a:solidFill>
                  <a:schemeClr val="bg1"/>
                </a:solidFill>
                <a:latin typeface="Arial Black" pitchFamily="34" charset="0"/>
              </a:rPr>
              <a:t>Истмэн</a:t>
            </a:r>
            <a:r>
              <a:rPr lang="ru-RU" sz="2400" b="1" dirty="0" smtClean="0">
                <a:ln>
                  <a:solidFill>
                    <a:schemeClr val="tx1"/>
                  </a:solidFill>
                </a:ln>
                <a:solidFill>
                  <a:schemeClr val="bg1"/>
                </a:solidFill>
                <a:latin typeface="Arial Black" pitchFamily="34" charset="0"/>
              </a:rPr>
              <a:t> "Нелегкий путь", с.114).</a:t>
            </a:r>
          </a:p>
          <a:p>
            <a:endParaRPr lang="ru-RU" dirty="0"/>
          </a:p>
        </p:txBody>
      </p:sp>
      <p:sp>
        <p:nvSpPr>
          <p:cNvPr id="9" name="TextBox 8"/>
          <p:cNvSpPr txBox="1"/>
          <p:nvPr/>
        </p:nvSpPr>
        <p:spPr>
          <a:xfrm>
            <a:off x="755576" y="3068960"/>
            <a:ext cx="7632848" cy="3323987"/>
          </a:xfrm>
          <a:prstGeom prst="rect">
            <a:avLst/>
          </a:prstGeom>
          <a:noFill/>
        </p:spPr>
        <p:txBody>
          <a:bodyPr wrap="square" rtlCol="0">
            <a:spAutoFit/>
          </a:bodyPr>
          <a:lstStyle/>
          <a:p>
            <a:r>
              <a:rPr lang="ru-RU" sz="2400" dirty="0" smtClean="0">
                <a:ln>
                  <a:solidFill>
                    <a:schemeClr val="tx1"/>
                  </a:solidFill>
                </a:ln>
                <a:solidFill>
                  <a:schemeClr val="bg1"/>
                </a:solidFill>
                <a:latin typeface="Arial Black" pitchFamily="34" charset="0"/>
              </a:rPr>
              <a:t>"Сила молитвы ничем не может быть превзойдена. Те, кто отказываются смиренно служить Богу, не заслуживает сочувствия. </a:t>
            </a:r>
            <a:r>
              <a:rPr lang="ru-RU" sz="2400" u="sng" dirty="0" smtClean="0">
                <a:ln>
                  <a:solidFill>
                    <a:schemeClr val="tx1"/>
                  </a:solidFill>
                </a:ln>
                <a:solidFill>
                  <a:schemeClr val="bg1"/>
                </a:solidFill>
                <a:latin typeface="Arial Black" pitchFamily="34" charset="0"/>
              </a:rPr>
              <a:t>Если же человек ничего не может, но может молиться, значит, он может все". </a:t>
            </a:r>
          </a:p>
          <a:p>
            <a:pPr algn="r"/>
            <a:r>
              <a:rPr lang="ru-RU" sz="2400" dirty="0" smtClean="0">
                <a:ln>
                  <a:solidFill>
                    <a:schemeClr val="tx1"/>
                  </a:solidFill>
                </a:ln>
                <a:solidFill>
                  <a:schemeClr val="bg1"/>
                </a:solidFill>
                <a:latin typeface="Arial Black" pitchFamily="34" charset="0"/>
              </a:rPr>
              <a:t>Ч. </a:t>
            </a:r>
            <a:r>
              <a:rPr lang="ru-RU" sz="2400" dirty="0" err="1" smtClean="0">
                <a:ln>
                  <a:solidFill>
                    <a:schemeClr val="tx1"/>
                  </a:solidFill>
                </a:ln>
                <a:solidFill>
                  <a:schemeClr val="bg1"/>
                </a:solidFill>
                <a:latin typeface="Arial Black" pitchFamily="34" charset="0"/>
              </a:rPr>
              <a:t>Сперджен</a:t>
            </a:r>
            <a:r>
              <a:rPr lang="ru-RU" sz="2400" dirty="0" smtClean="0">
                <a:ln>
                  <a:solidFill>
                    <a:schemeClr val="tx1"/>
                  </a:solidFill>
                </a:ln>
                <a:solidFill>
                  <a:schemeClr val="bg1"/>
                </a:solidFill>
                <a:latin typeface="Arial Black" pitchFamily="34" charset="0"/>
              </a:rPr>
              <a:t> </a:t>
            </a:r>
          </a:p>
          <a:p>
            <a:pPr algn="r"/>
            <a:r>
              <a:rPr lang="ru-RU" sz="2400" dirty="0" smtClean="0">
                <a:ln>
                  <a:solidFill>
                    <a:schemeClr val="tx1"/>
                  </a:solidFill>
                </a:ln>
                <a:solidFill>
                  <a:schemeClr val="bg1"/>
                </a:solidFill>
                <a:latin typeface="Arial Black" pitchFamily="34" charset="0"/>
              </a:rPr>
              <a:t>("Нелегкий путь", с.114).</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Мои документы\Мои рисунки\Religion\молитва\eaa88a066283.jpg"/>
          <p:cNvPicPr>
            <a:picLocks noChangeAspect="1" noChangeArrowheads="1"/>
          </p:cNvPicPr>
          <p:nvPr/>
        </p:nvPicPr>
        <p:blipFill>
          <a:blip r:embed="rId2" cstate="print"/>
          <a:srcRect/>
          <a:stretch>
            <a:fillRect/>
          </a:stretch>
        </p:blipFill>
        <p:spPr bwMode="auto">
          <a:xfrm flipH="1">
            <a:off x="251520" y="836712"/>
            <a:ext cx="4198391" cy="5470216"/>
          </a:xfrm>
          <a:prstGeom prst="rect">
            <a:avLst/>
          </a:prstGeom>
          <a:noFill/>
        </p:spPr>
      </p:pic>
      <p:sp>
        <p:nvSpPr>
          <p:cNvPr id="10" name="TextBox 9"/>
          <p:cNvSpPr txBox="1"/>
          <p:nvPr/>
        </p:nvSpPr>
        <p:spPr>
          <a:xfrm>
            <a:off x="4644008" y="836712"/>
            <a:ext cx="4176463" cy="5170646"/>
          </a:xfrm>
          <a:prstGeom prst="rect">
            <a:avLst/>
          </a:prstGeom>
          <a:noFill/>
        </p:spPr>
        <p:txBody>
          <a:bodyPr wrap="square" rtlCol="0">
            <a:spAutoFit/>
          </a:bodyPr>
          <a:lstStyle/>
          <a:p>
            <a:pPr algn="r"/>
            <a:r>
              <a:rPr lang="ru-RU" sz="4000" b="1" dirty="0" smtClean="0">
                <a:ln>
                  <a:solidFill>
                    <a:schemeClr val="tx1"/>
                  </a:solidFill>
                </a:ln>
                <a:solidFill>
                  <a:srgbClr val="C00000"/>
                </a:solidFill>
                <a:latin typeface="Arial Black" pitchFamily="34" charset="0"/>
              </a:rPr>
              <a:t>"Молитве подвластно все, что может сделать Бог". </a:t>
            </a:r>
          </a:p>
          <a:p>
            <a:pPr algn="r"/>
            <a:endParaRPr lang="ru-RU" sz="4000" b="1" dirty="0" smtClean="0">
              <a:latin typeface="Arial Black" pitchFamily="34" charset="0"/>
            </a:endParaRPr>
          </a:p>
          <a:p>
            <a:pPr algn="r"/>
            <a:r>
              <a:rPr lang="ru-RU" sz="2400" b="1" dirty="0" smtClean="0">
                <a:latin typeface="Arial Black" pitchFamily="34" charset="0"/>
              </a:rPr>
              <a:t>Е.М. </a:t>
            </a:r>
            <a:r>
              <a:rPr lang="ru-RU" sz="2400" b="1" dirty="0" err="1" smtClean="0">
                <a:latin typeface="Arial Black" pitchFamily="34" charset="0"/>
              </a:rPr>
              <a:t>Баундс</a:t>
            </a:r>
            <a:r>
              <a:rPr lang="ru-RU" sz="2400" b="1" dirty="0" smtClean="0">
                <a:latin typeface="Arial Black" pitchFamily="34" charset="0"/>
              </a:rPr>
              <a:t> </a:t>
            </a:r>
          </a:p>
          <a:p>
            <a:pPr algn="r"/>
            <a:r>
              <a:rPr lang="ru-RU" sz="2400" b="1" dirty="0" smtClean="0">
                <a:latin typeface="Arial Black" pitchFamily="34" charset="0"/>
              </a:rPr>
              <a:t>"Нелегкий путь", </a:t>
            </a:r>
          </a:p>
          <a:p>
            <a:pPr algn="r"/>
            <a:r>
              <a:rPr lang="ru-RU" sz="2400" b="1" dirty="0" smtClean="0">
                <a:latin typeface="Arial Black" pitchFamily="34" charset="0"/>
              </a:rPr>
              <a:t>с. 115</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F:\Мои документы\Мои рисунки\Religion\Иисус-крест\Иисус один\Jesus Christ with church.jpg"/>
          <p:cNvPicPr>
            <a:picLocks noChangeAspect="1" noChangeArrowheads="1"/>
          </p:cNvPicPr>
          <p:nvPr/>
        </p:nvPicPr>
        <p:blipFill>
          <a:blip r:embed="rId2" cstate="print"/>
          <a:srcRect l="6669" r="19030"/>
          <a:stretch>
            <a:fillRect/>
          </a:stretch>
        </p:blipFill>
        <p:spPr bwMode="auto">
          <a:xfrm flipH="1">
            <a:off x="1547664" y="0"/>
            <a:ext cx="7596336" cy="6858000"/>
          </a:xfrm>
          <a:prstGeom prst="rect">
            <a:avLst/>
          </a:prstGeom>
          <a:noFill/>
        </p:spPr>
      </p:pic>
      <p:sp>
        <p:nvSpPr>
          <p:cNvPr id="5" name="TextBox 4"/>
          <p:cNvSpPr txBox="1"/>
          <p:nvPr/>
        </p:nvSpPr>
        <p:spPr>
          <a:xfrm>
            <a:off x="395536" y="908720"/>
            <a:ext cx="3707904" cy="5632311"/>
          </a:xfrm>
          <a:prstGeom prst="rect">
            <a:avLst/>
          </a:prstGeom>
          <a:noFill/>
        </p:spPr>
        <p:txBody>
          <a:bodyPr wrap="square" rtlCol="0">
            <a:spAutoFit/>
          </a:bodyPr>
          <a:lstStyle/>
          <a:p>
            <a:r>
              <a:rPr lang="ru-RU" sz="3600" dirty="0" smtClean="0">
                <a:ln>
                  <a:solidFill>
                    <a:schemeClr val="tx1"/>
                  </a:solidFill>
                </a:ln>
                <a:solidFill>
                  <a:srgbClr val="C00000"/>
                </a:solidFill>
                <a:latin typeface="Arial Black" pitchFamily="34" charset="0"/>
              </a:rPr>
              <a:t>"Воззови ко Мне, и Я отвечу тебе, покажу тебе великое и недоступное, чего ты не знаешь".</a:t>
            </a:r>
          </a:p>
          <a:p>
            <a:endParaRPr lang="ru-RU" sz="3600" dirty="0" smtClean="0">
              <a:ln>
                <a:solidFill>
                  <a:schemeClr val="tx1"/>
                </a:solidFill>
              </a:ln>
              <a:solidFill>
                <a:srgbClr val="C00000"/>
              </a:solidFill>
              <a:latin typeface="Arial Black" pitchFamily="34" charset="0"/>
            </a:endParaRPr>
          </a:p>
          <a:p>
            <a:r>
              <a:rPr lang="ru-RU" sz="3600" dirty="0" smtClean="0">
                <a:ln>
                  <a:solidFill>
                    <a:schemeClr val="tx1"/>
                  </a:solidFill>
                </a:ln>
                <a:solidFill>
                  <a:srgbClr val="C00000"/>
                </a:solidFill>
                <a:latin typeface="Arial Black" pitchFamily="34" charset="0"/>
              </a:rPr>
              <a:t> (Иер.33:3).</a:t>
            </a:r>
            <a:endParaRPr lang="ru-RU" sz="3600" dirty="0">
              <a:ln>
                <a:solidFill>
                  <a:schemeClr val="tx1"/>
                </a:solidFill>
              </a:ln>
              <a:solidFill>
                <a:srgbClr val="C00000"/>
              </a:solidFill>
              <a:latin typeface="Arial Black"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F:\Мои документы\Мои рисунки\Religion\молитва\08302559fe1ff426b07cf5c57f6382e8.jpg"/>
          <p:cNvPicPr>
            <a:picLocks noChangeAspect="1" noChangeArrowheads="1"/>
          </p:cNvPicPr>
          <p:nvPr/>
        </p:nvPicPr>
        <p:blipFill>
          <a:blip r:embed="rId2" cstate="print"/>
          <a:srcRect/>
          <a:stretch>
            <a:fillRect/>
          </a:stretch>
        </p:blipFill>
        <p:spPr bwMode="auto">
          <a:xfrm flipH="1">
            <a:off x="467544" y="908720"/>
            <a:ext cx="3588879" cy="45365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a:xfrm>
            <a:off x="4211960" y="188640"/>
            <a:ext cx="4716016" cy="6586418"/>
          </a:xfrm>
          <a:prstGeom prst="rect">
            <a:avLst/>
          </a:prstGeom>
          <a:noFill/>
        </p:spPr>
        <p:txBody>
          <a:bodyPr wrap="square" rtlCol="0">
            <a:spAutoFit/>
          </a:bodyPr>
          <a:lstStyle/>
          <a:p>
            <a:pPr algn="ctr"/>
            <a:r>
              <a:rPr lang="ru-RU" sz="2800" dirty="0" smtClean="0">
                <a:ln>
                  <a:solidFill>
                    <a:schemeClr val="tx1"/>
                  </a:solidFill>
                </a:ln>
                <a:solidFill>
                  <a:srgbClr val="C00000"/>
                </a:solidFill>
                <a:latin typeface="Arial Black" pitchFamily="34" charset="0"/>
              </a:rPr>
              <a:t>«Если мы действительно любим людей, мы будем иметь желание дать им больше, чем в наших  силах дать им, и это приведет нас к молитве. </a:t>
            </a:r>
            <a:r>
              <a:rPr lang="ru-RU" sz="2800" dirty="0" err="1" smtClean="0">
                <a:ln>
                  <a:solidFill>
                    <a:schemeClr val="tx1"/>
                  </a:solidFill>
                </a:ln>
                <a:solidFill>
                  <a:srgbClr val="C00000"/>
                </a:solidFill>
                <a:latin typeface="Arial Black" pitchFamily="34" charset="0"/>
              </a:rPr>
              <a:t>Ходатайственная</a:t>
            </a:r>
            <a:r>
              <a:rPr lang="ru-RU" sz="2800" dirty="0" smtClean="0">
                <a:ln>
                  <a:solidFill>
                    <a:schemeClr val="tx1"/>
                  </a:solidFill>
                </a:ln>
                <a:solidFill>
                  <a:srgbClr val="C00000"/>
                </a:solidFill>
                <a:latin typeface="Arial Black" pitchFamily="34" charset="0"/>
              </a:rPr>
              <a:t> молитва   —   это  путь любви к другому</a:t>
            </a:r>
            <a:r>
              <a:rPr lang="ru-RU" sz="2400" dirty="0" smtClean="0">
                <a:ln>
                  <a:solidFill>
                    <a:schemeClr val="tx1"/>
                  </a:solidFill>
                </a:ln>
                <a:solidFill>
                  <a:srgbClr val="C00000"/>
                </a:solidFill>
                <a:latin typeface="Arial Black" pitchFamily="34" charset="0"/>
              </a:rPr>
              <a:t> </a:t>
            </a:r>
            <a:r>
              <a:rPr lang="ru-RU" sz="2800" dirty="0" smtClean="0">
                <a:ln>
                  <a:solidFill>
                    <a:schemeClr val="tx1"/>
                  </a:solidFill>
                </a:ln>
                <a:solidFill>
                  <a:srgbClr val="C00000"/>
                </a:solidFill>
                <a:latin typeface="Arial Black" pitchFamily="34" charset="0"/>
              </a:rPr>
              <a:t>человеку».</a:t>
            </a:r>
            <a:endParaRPr lang="ru-RU" sz="2400" dirty="0" smtClean="0">
              <a:ln>
                <a:solidFill>
                  <a:schemeClr val="tx1"/>
                </a:solidFill>
              </a:ln>
              <a:solidFill>
                <a:srgbClr val="C00000"/>
              </a:solidFill>
              <a:latin typeface="Arial Black" pitchFamily="34" charset="0"/>
            </a:endParaRPr>
          </a:p>
          <a:p>
            <a:pPr algn="r"/>
            <a:endParaRPr lang="ru-RU" sz="2400" dirty="0" smtClean="0">
              <a:latin typeface="Arial Black" pitchFamily="34" charset="0"/>
            </a:endParaRPr>
          </a:p>
          <a:p>
            <a:pPr algn="r"/>
            <a:r>
              <a:rPr lang="ru-RU" sz="2400" dirty="0" smtClean="0">
                <a:latin typeface="Arial Black" pitchFamily="34" charset="0"/>
              </a:rPr>
              <a:t> </a:t>
            </a:r>
            <a:r>
              <a:rPr lang="ru-RU" sz="2400" dirty="0" err="1" smtClean="0">
                <a:latin typeface="Arial Black" pitchFamily="34" charset="0"/>
              </a:rPr>
              <a:t>С.Фостер</a:t>
            </a:r>
            <a:r>
              <a:rPr lang="ru-RU" sz="2400" dirty="0" smtClean="0">
                <a:latin typeface="Arial Black" pitchFamily="34" charset="0"/>
              </a:rPr>
              <a:t> </a:t>
            </a:r>
          </a:p>
          <a:p>
            <a:pPr algn="r"/>
            <a:r>
              <a:rPr lang="ru-RU" sz="2400" dirty="0" smtClean="0">
                <a:latin typeface="Arial Black" pitchFamily="34" charset="0"/>
              </a:rPr>
              <a:t>"Молитва", с.191</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F:\Мои документы\Мои рисунки\шаблоны\10362657.gif"/>
          <p:cNvPicPr>
            <a:picLocks noChangeAspect="1" noChangeArrowheads="1"/>
          </p:cNvPicPr>
          <p:nvPr/>
        </p:nvPicPr>
        <p:blipFill>
          <a:blip r:embed="rId2" cstate="print"/>
          <a:srcRect/>
          <a:stretch>
            <a:fillRect/>
          </a:stretch>
        </p:blipFill>
        <p:spPr bwMode="auto">
          <a:xfrm>
            <a:off x="0" y="0"/>
            <a:ext cx="9144000" cy="6866313"/>
          </a:xfrm>
          <a:prstGeom prst="rect">
            <a:avLst/>
          </a:prstGeom>
          <a:noFill/>
        </p:spPr>
      </p:pic>
      <p:sp>
        <p:nvSpPr>
          <p:cNvPr id="3" name="Содержимое 2"/>
          <p:cNvSpPr>
            <a:spLocks noGrp="1"/>
          </p:cNvSpPr>
          <p:nvPr>
            <p:ph idx="1"/>
          </p:nvPr>
        </p:nvSpPr>
        <p:spPr>
          <a:xfrm>
            <a:off x="467544" y="620688"/>
            <a:ext cx="8229600" cy="5832648"/>
          </a:xfrm>
        </p:spPr>
        <p:txBody>
          <a:bodyPr/>
          <a:lstStyle/>
          <a:p>
            <a:pPr>
              <a:buNone/>
            </a:pPr>
            <a:r>
              <a:rPr lang="ru-RU" sz="2400" dirty="0" smtClean="0">
                <a:latin typeface="Arial Black" pitchFamily="34" charset="0"/>
              </a:rPr>
              <a:t>	</a:t>
            </a:r>
            <a:r>
              <a:rPr lang="ru-RU" sz="2400" dirty="0" smtClean="0">
                <a:ln>
                  <a:solidFill>
                    <a:schemeClr val="tx1"/>
                  </a:solidFill>
                </a:ln>
                <a:solidFill>
                  <a:srgbClr val="C00000"/>
                </a:solidFill>
                <a:latin typeface="Arial Black" pitchFamily="34" charset="0"/>
              </a:rPr>
              <a:t>"В молитве вы отдаете себя  цели и силе Бога и Его желанию сделать через вас то, что Он не мог бы сделать</a:t>
            </a:r>
            <a:r>
              <a:rPr lang="ru-RU" sz="2400" i="1" dirty="0" smtClean="0">
                <a:ln>
                  <a:solidFill>
                    <a:schemeClr val="tx1"/>
                  </a:solidFill>
                </a:ln>
                <a:solidFill>
                  <a:srgbClr val="C00000"/>
                </a:solidFill>
                <a:latin typeface="Arial Black" pitchFamily="34" charset="0"/>
              </a:rPr>
              <a:t> </a:t>
            </a:r>
            <a:r>
              <a:rPr lang="ru-RU" sz="2400" dirty="0" smtClean="0">
                <a:ln>
                  <a:solidFill>
                    <a:schemeClr val="tx1"/>
                  </a:solidFill>
                </a:ln>
                <a:solidFill>
                  <a:srgbClr val="C00000"/>
                </a:solidFill>
                <a:latin typeface="Arial Black" pitchFamily="34" charset="0"/>
              </a:rPr>
              <a:t>без вас. Это открытая Вселенная, где что-то остается открытым, в зависимости от того, делаем мы их или нет. Если мы не делаем этих дел, то они никогда не будут сделаны. Потому что Бог оставил некоторые проблемы открытыми для молитвы  -  это  те  проблемы,  которые  никогда  не   будут  решены, если мы не будем молиться за них". </a:t>
            </a:r>
          </a:p>
          <a:p>
            <a:pPr algn="r">
              <a:buNone/>
            </a:pPr>
            <a:r>
              <a:rPr lang="ru-RU" sz="2400" dirty="0" err="1" smtClean="0">
                <a:ln>
                  <a:solidFill>
                    <a:schemeClr val="tx1"/>
                  </a:solidFill>
                </a:ln>
                <a:solidFill>
                  <a:srgbClr val="C00000"/>
                </a:solidFill>
                <a:latin typeface="Arial Black" pitchFamily="34" charset="0"/>
              </a:rPr>
              <a:t>Хелен</a:t>
            </a:r>
            <a:r>
              <a:rPr lang="ru-RU" sz="2400" dirty="0" smtClean="0">
                <a:ln>
                  <a:solidFill>
                    <a:schemeClr val="tx1"/>
                  </a:solidFill>
                </a:ln>
                <a:solidFill>
                  <a:srgbClr val="C00000"/>
                </a:solidFill>
                <a:latin typeface="Arial Black" pitchFamily="34" charset="0"/>
              </a:rPr>
              <a:t> Смит </a:t>
            </a:r>
            <a:r>
              <a:rPr lang="ru-RU" sz="2400" dirty="0" err="1" smtClean="0">
                <a:ln>
                  <a:solidFill>
                    <a:schemeClr val="tx1"/>
                  </a:solidFill>
                </a:ln>
                <a:solidFill>
                  <a:srgbClr val="C00000"/>
                </a:solidFill>
                <a:latin typeface="Arial Black" pitchFamily="34" charset="0"/>
              </a:rPr>
              <a:t>Шумейкер</a:t>
            </a:r>
            <a:endParaRPr lang="ru-RU" sz="2400" dirty="0" smtClean="0">
              <a:ln>
                <a:solidFill>
                  <a:schemeClr val="tx1"/>
                </a:solidFill>
              </a:ln>
              <a:solidFill>
                <a:srgbClr val="C00000"/>
              </a:solidFill>
              <a:latin typeface="Arial Black" pitchFamily="34" charset="0"/>
            </a:endParaRPr>
          </a:p>
          <a:p>
            <a:pPr algn="r">
              <a:buNone/>
            </a:pPr>
            <a:r>
              <a:rPr lang="ru-RU" sz="2400" dirty="0" smtClean="0">
                <a:ln>
                  <a:solidFill>
                    <a:schemeClr val="tx1"/>
                  </a:solidFill>
                </a:ln>
                <a:solidFill>
                  <a:srgbClr val="C00000"/>
                </a:solidFill>
                <a:latin typeface="Arial Black" pitchFamily="34" charset="0"/>
              </a:rPr>
              <a:t> "Секрет эффективной молитвы", с. 15. </a:t>
            </a:r>
            <a:endParaRPr lang="ru-RU" sz="2400" dirty="0">
              <a:ln>
                <a:solidFill>
                  <a:schemeClr val="tx1"/>
                </a:solidFill>
              </a:ln>
              <a:solidFill>
                <a:srgbClr val="C00000"/>
              </a:solidFill>
              <a:latin typeface="Arial Black"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Мои документы\Мои рисунки\шаблоны\10362657.gif"/>
          <p:cNvPicPr>
            <a:picLocks noChangeAspect="1" noChangeArrowheads="1"/>
          </p:cNvPicPr>
          <p:nvPr/>
        </p:nvPicPr>
        <p:blipFill>
          <a:blip r:embed="rId3" cstate="print"/>
          <a:srcRect/>
          <a:stretch>
            <a:fillRect/>
          </a:stretch>
        </p:blipFill>
        <p:spPr bwMode="auto">
          <a:xfrm>
            <a:off x="0" y="0"/>
            <a:ext cx="9144000" cy="6866313"/>
          </a:xfrm>
          <a:prstGeom prst="rect">
            <a:avLst/>
          </a:prstGeom>
          <a:noFill/>
        </p:spPr>
      </p:pic>
      <p:sp>
        <p:nvSpPr>
          <p:cNvPr id="3" name="Содержимое 2"/>
          <p:cNvSpPr>
            <a:spLocks noGrp="1"/>
          </p:cNvSpPr>
          <p:nvPr>
            <p:ph idx="1"/>
          </p:nvPr>
        </p:nvSpPr>
        <p:spPr>
          <a:xfrm>
            <a:off x="467544" y="404664"/>
            <a:ext cx="8229600" cy="6453336"/>
          </a:xfrm>
        </p:spPr>
        <p:txBody>
          <a:bodyPr/>
          <a:lstStyle/>
          <a:p>
            <a:pPr>
              <a:buNone/>
            </a:pPr>
            <a:r>
              <a:rPr lang="ru-RU" dirty="0" smtClean="0"/>
              <a:t>	</a:t>
            </a:r>
            <a:r>
              <a:rPr lang="ru-RU" sz="2800" b="1" dirty="0" smtClean="0">
                <a:ln>
                  <a:solidFill>
                    <a:schemeClr val="tx1"/>
                  </a:solidFill>
                </a:ln>
                <a:solidFill>
                  <a:srgbClr val="C00000"/>
                </a:solidFill>
              </a:rPr>
              <a:t> Открывайте перед Богом свои нужды, радости и печали, свои заботы и опасения! Вы не утомите и не обремените Его этим. Тот, Который способен сосчитать каждый волос на вашей голове, не может быть безразличным к нуждам своих детей. “Господь весьма милосерд и сострадателен” (</a:t>
            </a:r>
            <a:r>
              <a:rPr lang="ru-RU" sz="2800" b="1" dirty="0" err="1" smtClean="0">
                <a:ln>
                  <a:solidFill>
                    <a:schemeClr val="tx1"/>
                  </a:solidFill>
                </a:ln>
                <a:solidFill>
                  <a:srgbClr val="C00000"/>
                </a:solidFill>
              </a:rPr>
              <a:t>Иак</a:t>
            </a:r>
            <a:r>
              <a:rPr lang="ru-RU" sz="2800" b="1" dirty="0" smtClean="0">
                <a:ln>
                  <a:solidFill>
                    <a:schemeClr val="tx1"/>
                  </a:solidFill>
                </a:ln>
                <a:solidFill>
                  <a:srgbClr val="C00000"/>
                </a:solidFill>
              </a:rPr>
              <a:t>. 5,11). Его любящее сердце трогают наши скорби. Он переживает вместе с нами, когда мы рассказываем Ему о них. Приходите к Нему со всем, что смущает и беспокоит вас. Никакая ноша не будет для Него слишком тяжелой: ведь Он держит миры и управляет Вселенной. </a:t>
            </a:r>
            <a:endParaRPr lang="ru-RU" sz="2800" b="1" dirty="0">
              <a:ln>
                <a:solidFill>
                  <a:schemeClr val="tx1"/>
                </a:solidFill>
              </a:ln>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Мои документы\Мои рисунки\шаблоны\10362657.gif"/>
          <p:cNvPicPr>
            <a:picLocks noChangeAspect="1" noChangeArrowheads="1"/>
          </p:cNvPicPr>
          <p:nvPr/>
        </p:nvPicPr>
        <p:blipFill>
          <a:blip r:embed="rId2" cstate="print"/>
          <a:srcRect/>
          <a:stretch>
            <a:fillRect/>
          </a:stretch>
        </p:blipFill>
        <p:spPr bwMode="auto">
          <a:xfrm>
            <a:off x="0" y="0"/>
            <a:ext cx="9144000" cy="6866313"/>
          </a:xfrm>
          <a:prstGeom prst="rect">
            <a:avLst/>
          </a:prstGeom>
          <a:noFill/>
        </p:spPr>
      </p:pic>
      <p:sp>
        <p:nvSpPr>
          <p:cNvPr id="3" name="Содержимое 2"/>
          <p:cNvSpPr>
            <a:spLocks noGrp="1"/>
          </p:cNvSpPr>
          <p:nvPr>
            <p:ph idx="1"/>
          </p:nvPr>
        </p:nvSpPr>
        <p:spPr>
          <a:xfrm>
            <a:off x="539552" y="260648"/>
            <a:ext cx="8229600" cy="6237312"/>
          </a:xfrm>
        </p:spPr>
        <p:txBody>
          <a:bodyPr/>
          <a:lstStyle/>
          <a:p>
            <a:pPr>
              <a:buNone/>
            </a:pPr>
            <a:r>
              <a:rPr lang="ru-RU" b="1" dirty="0" smtClean="0">
                <a:ln>
                  <a:solidFill>
                    <a:schemeClr val="tx1"/>
                  </a:solidFill>
                </a:ln>
                <a:solidFill>
                  <a:srgbClr val="C00000"/>
                </a:solidFill>
              </a:rPr>
              <a:t>	</a:t>
            </a:r>
            <a:r>
              <a:rPr lang="ru-RU" sz="2800" b="1" dirty="0" smtClean="0">
                <a:ln>
                  <a:solidFill>
                    <a:schemeClr val="tx1"/>
                  </a:solidFill>
                </a:ln>
                <a:solidFill>
                  <a:srgbClr val="C00000"/>
                </a:solidFill>
              </a:rPr>
              <a:t> Все, что касается нашего внутреннего мира, не может быть маловажным для Него. Нет ни одной главы в истории нашей жизни, которая была бы настолько запутанной, чтобы Он не мог ее прочесть; никакое наше недоразумение не может быть настолько трудным, чтобы Он не был в состоянии помочь. Никакое несчастье, которое может постигнуть малейшего из Его детей, никакая тревога, беспокоящая душу, любая радость, каждая искренняя молитва — ничто не ускользает от взора нашего Небесного Отца, Который с участием откликается на все.</a:t>
            </a:r>
          </a:p>
          <a:p>
            <a:pPr>
              <a:buNone/>
            </a:pPr>
            <a:endParaRPr lang="ru-RU" sz="2800" b="1" dirty="0" smtClean="0">
              <a:ln>
                <a:solidFill>
                  <a:schemeClr val="tx1"/>
                </a:solidFill>
              </a:ln>
              <a:solidFill>
                <a:srgbClr val="C00000"/>
              </a:solidFill>
            </a:endParaRPr>
          </a:p>
          <a:p>
            <a:pPr>
              <a:buNone/>
            </a:pPr>
            <a:r>
              <a:rPr lang="ru-RU" sz="2800" b="1" dirty="0" smtClean="0">
                <a:ln>
                  <a:solidFill>
                    <a:schemeClr val="tx1"/>
                  </a:solidFill>
                </a:ln>
                <a:solidFill>
                  <a:srgbClr val="C00000"/>
                </a:solidFill>
              </a:rPr>
              <a:t>					Путь ко Христу стр.99-100 </a:t>
            </a:r>
            <a:endParaRPr lang="ru-RU" b="1" dirty="0" smtClean="0">
              <a:ln>
                <a:solidFill>
                  <a:schemeClr val="tx1"/>
                </a:solidFill>
              </a:ln>
              <a:solidFill>
                <a:srgbClr val="C00000"/>
              </a:solidFill>
            </a:endParaRPr>
          </a:p>
          <a:p>
            <a:pPr lvl="3">
              <a:buNone/>
            </a:pPr>
            <a:r>
              <a:rPr lang="ru-RU" dirty="0" smtClean="0"/>
              <a:t>					</a:t>
            </a:r>
          </a:p>
          <a:p>
            <a:pPr>
              <a:buNone/>
            </a:pPr>
            <a:endParaRPr lang="ru-RU" sz="2800" b="1" dirty="0" smtClean="0">
              <a:ln>
                <a:solidFill>
                  <a:schemeClr val="tx1"/>
                </a:solidFill>
              </a:ln>
              <a:solidFill>
                <a:srgbClr val="C00000"/>
              </a:solidFill>
            </a:endParaRPr>
          </a:p>
          <a:p>
            <a:pPr>
              <a:buNone/>
            </a:pPr>
            <a:r>
              <a:rPr lang="ru-RU" sz="2800" b="1" dirty="0" smtClean="0">
                <a:ln>
                  <a:solidFill>
                    <a:schemeClr val="tx1"/>
                  </a:solidFill>
                </a:ln>
                <a:solidFill>
                  <a:srgbClr val="C00000"/>
                </a:solidFill>
              </a:rPr>
              <a:t>				</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1341</TotalTime>
  <Words>1618</Words>
  <Application>Microsoft Office PowerPoint</Application>
  <PresentationFormat>Экран (4:3)</PresentationFormat>
  <Paragraphs>107</Paragraphs>
  <Slides>26</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1_Тема Office</vt:lpstr>
      <vt:lpstr>Слайд 1</vt:lpstr>
      <vt:lpstr>Ходатайственная молитва за вашего ребенка</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СИЛА,  ПОБЕЖДАЮЩАЯ  САТАНУ</vt:lpstr>
      <vt:lpstr>Слайд 18</vt:lpstr>
      <vt:lpstr>Слайд 19</vt:lpstr>
      <vt:lpstr>Слайд 20</vt:lpstr>
      <vt:lpstr>Слайд 21</vt:lpstr>
      <vt:lpstr>Слайд 22</vt:lpstr>
      <vt:lpstr>МОЛИТВА ВОЗВОДИТ ОГРАДУ</vt:lpstr>
      <vt:lpstr>ЗАИНТЕРЕСОВАННЫЕ МАМЫ</vt:lpstr>
      <vt:lpstr>Молитва достигает везде, куда может достичь Бог</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Лена</dc:creator>
  <cp:lastModifiedBy>Лена</cp:lastModifiedBy>
  <cp:revision>67</cp:revision>
  <dcterms:created xsi:type="dcterms:W3CDTF">2011-01-05T05:43:42Z</dcterms:created>
  <dcterms:modified xsi:type="dcterms:W3CDTF">2011-01-23T08:53:43Z</dcterms:modified>
</cp:coreProperties>
</file>