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764" r:id="rId2"/>
    <p:sldId id="719" r:id="rId3"/>
    <p:sldId id="720" r:id="rId4"/>
    <p:sldId id="726" r:id="rId5"/>
    <p:sldId id="766" r:id="rId6"/>
    <p:sldId id="767" r:id="rId7"/>
    <p:sldId id="768" r:id="rId8"/>
    <p:sldId id="769" r:id="rId9"/>
    <p:sldId id="770" r:id="rId10"/>
    <p:sldId id="771" r:id="rId11"/>
    <p:sldId id="287" r:id="rId12"/>
    <p:sldId id="772" r:id="rId13"/>
    <p:sldId id="288" r:id="rId14"/>
    <p:sldId id="289" r:id="rId15"/>
    <p:sldId id="671" r:id="rId16"/>
    <p:sldId id="773" r:id="rId17"/>
    <p:sldId id="774" r:id="rId18"/>
    <p:sldId id="775" r:id="rId19"/>
    <p:sldId id="776" r:id="rId20"/>
    <p:sldId id="777" r:id="rId21"/>
    <p:sldId id="778" r:id="rId22"/>
    <p:sldId id="779" r:id="rId23"/>
    <p:sldId id="780" r:id="rId24"/>
    <p:sldId id="781" r:id="rId25"/>
    <p:sldId id="782" r:id="rId26"/>
    <p:sldId id="783" r:id="rId27"/>
    <p:sldId id="784" r:id="rId28"/>
  </p:sldIdLst>
  <p:sldSz cx="9144000" cy="6858000" type="screen4x3"/>
  <p:notesSz cx="6648450" cy="9850438"/>
  <p:defaultTextStyle>
    <a:defPPr>
      <a:defRPr lang="de-DE"/>
    </a:defPPr>
    <a:lvl1pPr algn="l" rtl="0" eaLnBrk="0" fontAlgn="base" hangingPunct="0">
      <a:spcBef>
        <a:spcPct val="0"/>
      </a:spcBef>
      <a:spcAft>
        <a:spcPct val="0"/>
      </a:spcAft>
      <a:defRPr kern="1200">
        <a:solidFill>
          <a:srgbClr val="000099"/>
        </a:solidFill>
        <a:latin typeface="Arial" charset="0"/>
        <a:ea typeface="+mn-ea"/>
        <a:cs typeface="+mn-cs"/>
      </a:defRPr>
    </a:lvl1pPr>
    <a:lvl2pPr marL="457200" algn="l" rtl="0" eaLnBrk="0" fontAlgn="base" hangingPunct="0">
      <a:spcBef>
        <a:spcPct val="0"/>
      </a:spcBef>
      <a:spcAft>
        <a:spcPct val="0"/>
      </a:spcAft>
      <a:defRPr kern="1200">
        <a:solidFill>
          <a:srgbClr val="000099"/>
        </a:solidFill>
        <a:latin typeface="Arial" charset="0"/>
        <a:ea typeface="+mn-ea"/>
        <a:cs typeface="+mn-cs"/>
      </a:defRPr>
    </a:lvl2pPr>
    <a:lvl3pPr marL="914400" algn="l" rtl="0" eaLnBrk="0" fontAlgn="base" hangingPunct="0">
      <a:spcBef>
        <a:spcPct val="0"/>
      </a:spcBef>
      <a:spcAft>
        <a:spcPct val="0"/>
      </a:spcAft>
      <a:defRPr kern="1200">
        <a:solidFill>
          <a:srgbClr val="000099"/>
        </a:solidFill>
        <a:latin typeface="Arial" charset="0"/>
        <a:ea typeface="+mn-ea"/>
        <a:cs typeface="+mn-cs"/>
      </a:defRPr>
    </a:lvl3pPr>
    <a:lvl4pPr marL="1371600" algn="l" rtl="0" eaLnBrk="0" fontAlgn="base" hangingPunct="0">
      <a:spcBef>
        <a:spcPct val="0"/>
      </a:spcBef>
      <a:spcAft>
        <a:spcPct val="0"/>
      </a:spcAft>
      <a:defRPr kern="1200">
        <a:solidFill>
          <a:srgbClr val="000099"/>
        </a:solidFill>
        <a:latin typeface="Arial" charset="0"/>
        <a:ea typeface="+mn-ea"/>
        <a:cs typeface="+mn-cs"/>
      </a:defRPr>
    </a:lvl4pPr>
    <a:lvl5pPr marL="1828800" algn="l" rtl="0" eaLnBrk="0" fontAlgn="base" hangingPunct="0">
      <a:spcBef>
        <a:spcPct val="0"/>
      </a:spcBef>
      <a:spcAft>
        <a:spcPct val="0"/>
      </a:spcAft>
      <a:defRPr kern="1200">
        <a:solidFill>
          <a:srgbClr val="000099"/>
        </a:solidFill>
        <a:latin typeface="Arial" charset="0"/>
        <a:ea typeface="+mn-ea"/>
        <a:cs typeface="+mn-cs"/>
      </a:defRPr>
    </a:lvl5pPr>
    <a:lvl6pPr marL="2286000" algn="l" defTabSz="914400" rtl="0" eaLnBrk="1" latinLnBrk="0" hangingPunct="1">
      <a:defRPr kern="1200">
        <a:solidFill>
          <a:srgbClr val="000099"/>
        </a:solidFill>
        <a:latin typeface="Arial" charset="0"/>
        <a:ea typeface="+mn-ea"/>
        <a:cs typeface="+mn-cs"/>
      </a:defRPr>
    </a:lvl6pPr>
    <a:lvl7pPr marL="2743200" algn="l" defTabSz="914400" rtl="0" eaLnBrk="1" latinLnBrk="0" hangingPunct="1">
      <a:defRPr kern="1200">
        <a:solidFill>
          <a:srgbClr val="000099"/>
        </a:solidFill>
        <a:latin typeface="Arial" charset="0"/>
        <a:ea typeface="+mn-ea"/>
        <a:cs typeface="+mn-cs"/>
      </a:defRPr>
    </a:lvl7pPr>
    <a:lvl8pPr marL="3200400" algn="l" defTabSz="914400" rtl="0" eaLnBrk="1" latinLnBrk="0" hangingPunct="1">
      <a:defRPr kern="1200">
        <a:solidFill>
          <a:srgbClr val="000099"/>
        </a:solidFill>
        <a:latin typeface="Arial" charset="0"/>
        <a:ea typeface="+mn-ea"/>
        <a:cs typeface="+mn-cs"/>
      </a:defRPr>
    </a:lvl8pPr>
    <a:lvl9pPr marL="3657600" algn="l" defTabSz="914400" rtl="0" eaLnBrk="1" latinLnBrk="0" hangingPunct="1">
      <a:defRPr kern="1200">
        <a:solidFill>
          <a:srgbClr val="000099"/>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C0000"/>
    <a:srgbClr val="000066"/>
    <a:srgbClr val="000099"/>
    <a:srgbClr val="339933"/>
    <a:srgbClr val="CC9900"/>
    <a:srgbClr val="33CCCC"/>
    <a:srgbClr val="009999"/>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629" autoAdjust="0"/>
    <p:restoredTop sz="56989" autoAdjust="0"/>
  </p:normalViewPr>
  <p:slideViewPr>
    <p:cSldViewPr>
      <p:cViewPr varScale="1">
        <p:scale>
          <a:sx n="40" d="100"/>
          <a:sy n="40" d="100"/>
        </p:scale>
        <p:origin x="-1236" y="-102"/>
      </p:cViewPr>
      <p:guideLst>
        <p:guide orient="horz" pos="2160"/>
        <p:guide pos="283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4754" name="Rectangle 2"/>
          <p:cNvSpPr>
            <a:spLocks noGrp="1" noChangeArrowheads="1"/>
          </p:cNvSpPr>
          <p:nvPr>
            <p:ph type="hdr" sz="quarter"/>
          </p:nvPr>
        </p:nvSpPr>
        <p:spPr bwMode="auto">
          <a:xfrm>
            <a:off x="0" y="0"/>
            <a:ext cx="2879725"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spcBef>
                <a:spcPct val="0"/>
              </a:spcBef>
              <a:defRPr sz="1200">
                <a:solidFill>
                  <a:schemeClr val="tx1"/>
                </a:solidFill>
                <a:latin typeface="Arial" charset="0"/>
              </a:defRPr>
            </a:lvl1pPr>
          </a:lstStyle>
          <a:p>
            <a:pPr>
              <a:defRPr/>
            </a:pPr>
            <a:endParaRPr lang="de-DE"/>
          </a:p>
        </p:txBody>
      </p:sp>
      <p:sp>
        <p:nvSpPr>
          <p:cNvPr id="714755" name="Rectangle 3"/>
          <p:cNvSpPr>
            <a:spLocks noGrp="1" noChangeArrowheads="1"/>
          </p:cNvSpPr>
          <p:nvPr>
            <p:ph type="dt" sz="quarter" idx="1"/>
          </p:nvPr>
        </p:nvSpPr>
        <p:spPr bwMode="auto">
          <a:xfrm>
            <a:off x="3767138" y="0"/>
            <a:ext cx="2879725"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spcBef>
                <a:spcPct val="0"/>
              </a:spcBef>
              <a:defRPr sz="1200">
                <a:solidFill>
                  <a:schemeClr val="tx1"/>
                </a:solidFill>
                <a:latin typeface="Arial" charset="0"/>
              </a:defRPr>
            </a:lvl1pPr>
          </a:lstStyle>
          <a:p>
            <a:pPr>
              <a:defRPr/>
            </a:pPr>
            <a:endParaRPr lang="de-DE"/>
          </a:p>
        </p:txBody>
      </p:sp>
      <p:sp>
        <p:nvSpPr>
          <p:cNvPr id="714756" name="Rectangle 4"/>
          <p:cNvSpPr>
            <a:spLocks noGrp="1" noChangeArrowheads="1"/>
          </p:cNvSpPr>
          <p:nvPr>
            <p:ph type="ftr" sz="quarter" idx="2"/>
          </p:nvPr>
        </p:nvSpPr>
        <p:spPr bwMode="auto">
          <a:xfrm>
            <a:off x="0" y="9356725"/>
            <a:ext cx="2879725"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lnSpc>
                <a:spcPct val="100000"/>
              </a:lnSpc>
              <a:spcBef>
                <a:spcPct val="0"/>
              </a:spcBef>
              <a:defRPr sz="1200">
                <a:solidFill>
                  <a:schemeClr val="tx1"/>
                </a:solidFill>
                <a:latin typeface="Arial" charset="0"/>
              </a:defRPr>
            </a:lvl1pPr>
          </a:lstStyle>
          <a:p>
            <a:pPr>
              <a:defRPr/>
            </a:pPr>
            <a:endParaRPr lang="de-DE"/>
          </a:p>
        </p:txBody>
      </p:sp>
      <p:sp>
        <p:nvSpPr>
          <p:cNvPr id="714757" name="Rectangle 5"/>
          <p:cNvSpPr>
            <a:spLocks noGrp="1" noChangeArrowheads="1"/>
          </p:cNvSpPr>
          <p:nvPr>
            <p:ph type="sldNum" sz="quarter" idx="3"/>
          </p:nvPr>
        </p:nvSpPr>
        <p:spPr bwMode="auto">
          <a:xfrm>
            <a:off x="3767138" y="9356725"/>
            <a:ext cx="2879725"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fld id="{076C1BD9-2221-4383-8BA0-3703ACA0D696}" type="slidenum">
              <a:rPr lang="de-DE"/>
              <a:pPr/>
              <a:t>‹#›</a:t>
            </a:fld>
            <a:endParaRPr lang="de-DE"/>
          </a:p>
        </p:txBody>
      </p:sp>
    </p:spTree>
    <p:extLst>
      <p:ext uri="{BB962C8B-B14F-4D97-AF65-F5344CB8AC3E}">
        <p14:creationId xmlns:p14="http://schemas.microsoft.com/office/powerpoint/2010/main" xmlns="" val="2906871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79725"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spcBef>
                <a:spcPct val="0"/>
              </a:spcBef>
              <a:defRPr sz="1200">
                <a:solidFill>
                  <a:schemeClr val="tx1"/>
                </a:solidFill>
                <a:latin typeface="Arial" charset="0"/>
              </a:defRPr>
            </a:lvl1pPr>
          </a:lstStyle>
          <a:p>
            <a:pPr>
              <a:defRPr/>
            </a:pPr>
            <a:endParaRPr lang="de-DE"/>
          </a:p>
        </p:txBody>
      </p:sp>
      <p:sp>
        <p:nvSpPr>
          <p:cNvPr id="9219" name="Rectangle 3"/>
          <p:cNvSpPr>
            <a:spLocks noGrp="1" noChangeArrowheads="1"/>
          </p:cNvSpPr>
          <p:nvPr>
            <p:ph type="dt" idx="1"/>
          </p:nvPr>
        </p:nvSpPr>
        <p:spPr bwMode="auto">
          <a:xfrm>
            <a:off x="3767138" y="0"/>
            <a:ext cx="2879725"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spcBef>
                <a:spcPct val="0"/>
              </a:spcBef>
              <a:defRPr sz="1200">
                <a:solidFill>
                  <a:schemeClr val="tx1"/>
                </a:solidFill>
                <a:latin typeface="Arial" charset="0"/>
              </a:defRPr>
            </a:lvl1pPr>
          </a:lstStyle>
          <a:p>
            <a:pPr>
              <a:defRPr/>
            </a:pPr>
            <a:endParaRPr lang="de-DE"/>
          </a:p>
        </p:txBody>
      </p:sp>
      <p:sp>
        <p:nvSpPr>
          <p:cNvPr id="3076" name="Rectangle 4"/>
          <p:cNvSpPr>
            <a:spLocks noGrp="1" noRot="1" noChangeAspect="1" noChangeArrowheads="1" noTextEdit="1"/>
          </p:cNvSpPr>
          <p:nvPr>
            <p:ph type="sldImg" idx="2"/>
          </p:nvPr>
        </p:nvSpPr>
        <p:spPr bwMode="auto">
          <a:xfrm>
            <a:off x="863600" y="739775"/>
            <a:ext cx="4922838" cy="369252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21" name="Rectangle 5"/>
          <p:cNvSpPr>
            <a:spLocks noGrp="1" noChangeArrowheads="1"/>
          </p:cNvSpPr>
          <p:nvPr>
            <p:ph type="body" sz="quarter" idx="3"/>
          </p:nvPr>
        </p:nvSpPr>
        <p:spPr bwMode="auto">
          <a:xfrm>
            <a:off x="665163" y="4678363"/>
            <a:ext cx="5318125" cy="4432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9222" name="Rectangle 6"/>
          <p:cNvSpPr>
            <a:spLocks noGrp="1" noChangeArrowheads="1"/>
          </p:cNvSpPr>
          <p:nvPr>
            <p:ph type="ftr" sz="quarter" idx="4"/>
          </p:nvPr>
        </p:nvSpPr>
        <p:spPr bwMode="auto">
          <a:xfrm>
            <a:off x="0" y="9356725"/>
            <a:ext cx="2879725"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lnSpc>
                <a:spcPct val="100000"/>
              </a:lnSpc>
              <a:spcBef>
                <a:spcPct val="0"/>
              </a:spcBef>
              <a:defRPr sz="1200">
                <a:solidFill>
                  <a:schemeClr val="tx1"/>
                </a:solidFill>
                <a:latin typeface="Arial" charset="0"/>
              </a:defRPr>
            </a:lvl1pPr>
          </a:lstStyle>
          <a:p>
            <a:pPr>
              <a:defRPr/>
            </a:pPr>
            <a:endParaRPr lang="de-DE"/>
          </a:p>
        </p:txBody>
      </p:sp>
      <p:sp>
        <p:nvSpPr>
          <p:cNvPr id="9223" name="Rectangle 7"/>
          <p:cNvSpPr>
            <a:spLocks noGrp="1" noChangeArrowheads="1"/>
          </p:cNvSpPr>
          <p:nvPr>
            <p:ph type="sldNum" sz="quarter" idx="5"/>
          </p:nvPr>
        </p:nvSpPr>
        <p:spPr bwMode="auto">
          <a:xfrm>
            <a:off x="3767138" y="9356725"/>
            <a:ext cx="2879725"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fld id="{DA2AF157-E53C-41A2-A75F-A22564DC03D4}" type="slidenum">
              <a:rPr lang="de-DE"/>
              <a:pPr/>
              <a:t>‹#›</a:t>
            </a:fld>
            <a:endParaRPr lang="de-DE"/>
          </a:p>
        </p:txBody>
      </p:sp>
    </p:spTree>
    <p:extLst>
      <p:ext uri="{BB962C8B-B14F-4D97-AF65-F5344CB8AC3E}">
        <p14:creationId xmlns:p14="http://schemas.microsoft.com/office/powerpoint/2010/main" xmlns="" val="26455208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3AC60617-EBC1-412F-82C9-B633D33BE41F}" type="slidenum">
              <a:rPr lang="de-DE"/>
              <a:pPr/>
              <a:t>2</a:t>
            </a:fld>
            <a:endParaRPr lang="de-DE"/>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smtClean="0"/>
              <a:t>Определение ВОЗ ( всемирная организация здравоохранения). Это определение описывает идеальное состояние.  Из высшесказанного, едва ли возможно кого-то назвать совершенно здоровым.</a:t>
            </a:r>
            <a:endParaRPr lang="de-DE" smtClean="0"/>
          </a:p>
          <a:p>
            <a:pPr eaLnBrk="1" hangingPunct="1"/>
            <a:r>
              <a:rPr lang="ru-RU" smtClean="0"/>
              <a:t>Существуют также и другие определения здоровья. К примеру, в уставе штата Оттава, рукопись «Основа образования консультанта здорового образа жизни», Модуль </a:t>
            </a:r>
            <a:r>
              <a:rPr lang="de-DE" smtClean="0"/>
              <a:t> B001</a:t>
            </a:r>
            <a:r>
              <a:rPr lang="ru-RU" smtClean="0"/>
              <a:t>.</a:t>
            </a:r>
            <a:endParaRPr lang="de-DE"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8C554ECD-D632-44B9-B20E-12BCCF62915C}" type="slidenum">
              <a:rPr lang="de-DE" altLang="de-DE"/>
              <a:pPr/>
              <a:t>12</a:t>
            </a:fld>
            <a:endParaRPr lang="de-DE" altLang="de-DE"/>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Карл Густав Юнг, 1875 - 1961, швейцарский психиатр и психоаналитик, основатель аналитической психологии.</a:t>
            </a:r>
            <a:endParaRPr lang="de-DE" altLang="de-DE"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0F1DEF48-83C9-4EA7-8E7F-FD03168068E9}" type="slidenum">
              <a:rPr lang="de-DE" altLang="de-DE"/>
              <a:pPr/>
              <a:t>13</a:t>
            </a:fld>
            <a:endParaRPr lang="de-DE" altLang="de-DE"/>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Что вы видите на этой картине?</a:t>
            </a:r>
            <a:endParaRPr lang="de-DE" altLang="de-DE" smtClean="0"/>
          </a:p>
          <a:p>
            <a:pPr eaLnBrk="1" hangingPunct="1"/>
            <a:r>
              <a:rPr lang="ru-RU" altLang="de-DE" smtClean="0"/>
              <a:t>Пожилую угрюмую даму</a:t>
            </a:r>
            <a:r>
              <a:rPr lang="de-DE" altLang="de-DE" smtClean="0"/>
              <a:t>?</a:t>
            </a:r>
          </a:p>
          <a:p>
            <a:pPr eaLnBrk="1" hangingPunct="1"/>
            <a:endParaRPr lang="de-CH" altLang="de-DE"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F1F5048C-D89E-4739-BB6E-72C9FC7E9631}" type="slidenum">
              <a:rPr lang="de-DE" altLang="de-DE"/>
              <a:pPr/>
              <a:t>14</a:t>
            </a:fld>
            <a:endParaRPr lang="de-DE" altLang="de-DE"/>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А что вы видите сейчас</a:t>
            </a:r>
            <a:r>
              <a:rPr lang="de-CH" altLang="de-DE" smtClean="0"/>
              <a:t>?</a:t>
            </a:r>
          </a:p>
          <a:p>
            <a:pPr eaLnBrk="1" hangingPunct="1"/>
            <a:endParaRPr lang="de-CH" altLang="de-DE" smtClean="0"/>
          </a:p>
          <a:p>
            <a:pPr eaLnBrk="1" hangingPunct="1"/>
            <a:r>
              <a:rPr lang="ru-RU" altLang="de-DE" smtClean="0"/>
              <a:t>Молодую принцессу с короной</a:t>
            </a:r>
            <a:r>
              <a:rPr lang="de-CH" altLang="de-DE" smtClean="0"/>
              <a:t>?</a:t>
            </a:r>
          </a:p>
          <a:p>
            <a:pPr eaLnBrk="1" hangingPunct="1"/>
            <a:r>
              <a:rPr lang="ru-RU" altLang="de-DE" smtClean="0"/>
              <a:t>Вы заметили, что в обоих случаях изображение осталось то же, но наше восприятие зависит от угла перспективы (180 градусов вращения).</a:t>
            </a:r>
          </a:p>
          <a:p>
            <a:pPr eaLnBrk="1" hangingPunct="1"/>
            <a:endParaRPr lang="ru-RU" altLang="de-DE" smtClean="0"/>
          </a:p>
          <a:p>
            <a:pPr eaLnBrk="1" hangingPunct="1"/>
            <a:r>
              <a:rPr lang="ru-RU" altLang="de-DE" smtClean="0"/>
              <a:t>Иллюстрация: пациентка в моей практике согласилась с этим только после того как я распечатал для нее этот слайд, дав ей возможность самостоятельно перевернуть лист.</a:t>
            </a:r>
            <a:r>
              <a:rPr lang="de-CH" altLang="de-DE" smtClean="0"/>
              <a:t> (RB)</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69EFCA47-370A-4DC0-9A5B-676E9ED2A3E4}" type="slidenum">
              <a:rPr lang="de-DE" altLang="de-DE"/>
              <a:pPr/>
              <a:t>16</a:t>
            </a:fld>
            <a:endParaRPr lang="de-DE" altLang="de-DE"/>
          </a:p>
        </p:txBody>
      </p:sp>
      <p:sp>
        <p:nvSpPr>
          <p:cNvPr id="103427" name="Rectangle 7"/>
          <p:cNvSpPr txBox="1">
            <a:spLocks noGrp="1" noChangeArrowheads="1"/>
          </p:cNvSpPr>
          <p:nvPr/>
        </p:nvSpPr>
        <p:spPr bwMode="auto">
          <a:xfrm>
            <a:off x="3767138" y="9358313"/>
            <a:ext cx="2878137" cy="490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Arial" charset="0"/>
              </a:defRPr>
            </a:lvl1pPr>
            <a:lvl2pPr marL="742950" indent="-285750"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Arial" charset="0"/>
              </a:defRPr>
            </a:lvl2pPr>
            <a:lvl3pPr marL="1143000" indent="-228600"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Arial" charset="0"/>
              </a:defRPr>
            </a:lvl3pPr>
            <a:lvl4pPr marL="1600200" indent="-228600"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Arial" charset="0"/>
              </a:defRPr>
            </a:lvl4pPr>
            <a:lvl5pPr marL="2057400" indent="-228600"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Arial" charset="0"/>
              </a:defRPr>
            </a:lvl5pPr>
            <a:lvl6pPr marL="2514600" indent="-228600" defTabSz="449263"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Arial" charset="0"/>
              </a:defRPr>
            </a:lvl6pPr>
            <a:lvl7pPr marL="2971800" indent="-228600" defTabSz="449263"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Arial" charset="0"/>
              </a:defRPr>
            </a:lvl7pPr>
            <a:lvl8pPr marL="3429000" indent="-228600" defTabSz="449263"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Arial" charset="0"/>
              </a:defRPr>
            </a:lvl8pPr>
            <a:lvl9pPr marL="3886200" indent="-228600" defTabSz="449263"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Arial" charset="0"/>
              </a:defRPr>
            </a:lvl9pPr>
          </a:lstStyle>
          <a:p>
            <a:pPr algn="r" eaLnBrk="1" hangingPunct="1">
              <a:buClr>
                <a:srgbClr val="000000"/>
              </a:buClr>
            </a:pPr>
            <a:fld id="{C44EC117-F5A1-42DA-B5B9-A58AF6F64774}" type="slidenum">
              <a:rPr lang="en-GB" altLang="de-DE">
                <a:solidFill>
                  <a:srgbClr val="000000"/>
                </a:solidFill>
                <a:ea typeface="Arial Unicode MS" pitchFamily="34" charset="-128"/>
                <a:cs typeface="Arial Unicode MS" pitchFamily="34" charset="-128"/>
              </a:rPr>
              <a:pPr algn="r" eaLnBrk="1" hangingPunct="1">
                <a:buClr>
                  <a:srgbClr val="000000"/>
                </a:buClr>
              </a:pPr>
              <a:t>16</a:t>
            </a:fld>
            <a:endParaRPr lang="en-GB" altLang="de-DE">
              <a:solidFill>
                <a:srgbClr val="000000"/>
              </a:solidFill>
              <a:ea typeface="Arial Unicode MS" pitchFamily="34" charset="-128"/>
              <a:cs typeface="Arial Unicode MS" pitchFamily="34" charset="-128"/>
            </a:endParaRPr>
          </a:p>
        </p:txBody>
      </p:sp>
      <p:sp>
        <p:nvSpPr>
          <p:cNvPr id="103428" name="Text Box 1"/>
          <p:cNvSpPr txBox="1">
            <a:spLocks noChangeArrowheads="1"/>
          </p:cNvSpPr>
          <p:nvPr/>
        </p:nvSpPr>
        <p:spPr bwMode="auto">
          <a:xfrm>
            <a:off x="863600" y="739775"/>
            <a:ext cx="4922838" cy="3692525"/>
          </a:xfrm>
          <a:prstGeom prst="rect">
            <a:avLst/>
          </a:prstGeom>
          <a:solidFill>
            <a:srgbClr val="FFFFFF"/>
          </a:solidFill>
          <a:ln w="9525">
            <a:solidFill>
              <a:srgbClr val="000000"/>
            </a:solidFill>
            <a:miter lim="800000"/>
            <a:headEnd/>
            <a:tailEnd/>
          </a:ln>
        </p:spPr>
        <p:txBody>
          <a:bodyPr wrap="none" anchor="ctr"/>
          <a:lstStyle>
            <a:lvl1pPr defTabSz="449263">
              <a:defRPr sz="1200">
                <a:solidFill>
                  <a:schemeClr val="tx1"/>
                </a:solidFill>
                <a:latin typeface="Arial" charset="0"/>
              </a:defRPr>
            </a:lvl1pPr>
            <a:lvl2pPr marL="742950" indent="-285750" defTabSz="449263">
              <a:defRPr sz="1200">
                <a:solidFill>
                  <a:schemeClr val="tx1"/>
                </a:solidFill>
                <a:latin typeface="Arial" charset="0"/>
              </a:defRPr>
            </a:lvl2pPr>
            <a:lvl3pPr marL="1143000" indent="-228600" defTabSz="449263">
              <a:defRPr sz="1200">
                <a:solidFill>
                  <a:schemeClr val="tx1"/>
                </a:solidFill>
                <a:latin typeface="Arial" charset="0"/>
              </a:defRPr>
            </a:lvl3pPr>
            <a:lvl4pPr marL="1600200" indent="-228600" defTabSz="449263">
              <a:defRPr sz="1200">
                <a:solidFill>
                  <a:schemeClr val="tx1"/>
                </a:solidFill>
                <a:latin typeface="Arial" charset="0"/>
              </a:defRPr>
            </a:lvl4pPr>
            <a:lvl5pPr marL="2057400" indent="-228600" defTabSz="449263">
              <a:defRPr sz="1200">
                <a:solidFill>
                  <a:schemeClr val="tx1"/>
                </a:solidFill>
                <a:latin typeface="Arial" charset="0"/>
              </a:defRPr>
            </a:lvl5pPr>
            <a:lvl6pPr marL="2514600" indent="-228600" defTabSz="449263" eaLnBrk="0" fontAlgn="base" hangingPunct="0">
              <a:spcBef>
                <a:spcPct val="30000"/>
              </a:spcBef>
              <a:spcAft>
                <a:spcPct val="0"/>
              </a:spcAft>
              <a:defRPr sz="1200">
                <a:solidFill>
                  <a:schemeClr val="tx1"/>
                </a:solidFill>
                <a:latin typeface="Arial" charset="0"/>
              </a:defRPr>
            </a:lvl6pPr>
            <a:lvl7pPr marL="2971800" indent="-228600" defTabSz="449263" eaLnBrk="0" fontAlgn="base" hangingPunct="0">
              <a:spcBef>
                <a:spcPct val="30000"/>
              </a:spcBef>
              <a:spcAft>
                <a:spcPct val="0"/>
              </a:spcAft>
              <a:defRPr sz="1200">
                <a:solidFill>
                  <a:schemeClr val="tx1"/>
                </a:solidFill>
                <a:latin typeface="Arial" charset="0"/>
              </a:defRPr>
            </a:lvl7pPr>
            <a:lvl8pPr marL="3429000" indent="-228600" defTabSz="449263" eaLnBrk="0" fontAlgn="base" hangingPunct="0">
              <a:spcBef>
                <a:spcPct val="30000"/>
              </a:spcBef>
              <a:spcAft>
                <a:spcPct val="0"/>
              </a:spcAft>
              <a:defRPr sz="1200">
                <a:solidFill>
                  <a:schemeClr val="tx1"/>
                </a:solidFill>
                <a:latin typeface="Arial" charset="0"/>
              </a:defRPr>
            </a:lvl8pPr>
            <a:lvl9pPr marL="3886200" indent="-228600" defTabSz="449263" eaLnBrk="0" fontAlgn="base" hangingPunct="0">
              <a:spcBef>
                <a:spcPct val="30000"/>
              </a:spcBef>
              <a:spcAft>
                <a:spcPct val="0"/>
              </a:spcAft>
              <a:defRPr sz="1200">
                <a:solidFill>
                  <a:schemeClr val="tx1"/>
                </a:solidFill>
                <a:latin typeface="Arial" charset="0"/>
              </a:defRPr>
            </a:lvl9pPr>
          </a:lstStyle>
          <a:p>
            <a:pPr eaLnBrk="1" hangingPunct="1">
              <a:lnSpc>
                <a:spcPct val="93000"/>
              </a:lnSpc>
              <a:buClr>
                <a:srgbClr val="000000"/>
              </a:buClr>
            </a:pPr>
            <a:endParaRPr lang="de-AT" altLang="de-DE" sz="1800">
              <a:solidFill>
                <a:schemeClr val="bg1"/>
              </a:solidFill>
              <a:ea typeface="MS Gothic" pitchFamily="49" charset="-128"/>
            </a:endParaRPr>
          </a:p>
        </p:txBody>
      </p:sp>
      <p:sp>
        <p:nvSpPr>
          <p:cNvPr id="103429" name="Text Box 2"/>
          <p:cNvSpPr>
            <a:spLocks noGrp="1" noChangeArrowheads="1"/>
          </p:cNvSpPr>
          <p:nvPr>
            <p:ph type="body"/>
          </p:nvPr>
        </p:nvSpPr>
        <p:spPr>
          <a:xfrm>
            <a:off x="665163" y="4678363"/>
            <a:ext cx="5318125" cy="52959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lstStyle/>
          <a:p>
            <a:pPr eaLnBrk="1" hangingPunct="1"/>
            <a:r>
              <a:rPr lang="ru-RU" altLang="de-DE" dirty="0" smtClean="0"/>
              <a:t>Примечание для руководителя:</a:t>
            </a:r>
          </a:p>
          <a:p>
            <a:pPr eaLnBrk="1" hangingPunct="1"/>
            <a:r>
              <a:rPr lang="ru-RU" altLang="de-DE" dirty="0" smtClean="0"/>
              <a:t>Для этого слайда вы можете вставить свою, на ваш взгляд,  подходящую картинку.</a:t>
            </a:r>
          </a:p>
          <a:p>
            <a:pPr eaLnBrk="1" hangingPunct="1"/>
            <a:endParaRPr lang="ru-RU" altLang="de-DE" dirty="0" smtClean="0"/>
          </a:p>
          <a:p>
            <a:pPr eaLnBrk="1" hangingPunct="1"/>
            <a:r>
              <a:rPr lang="ru-RU" altLang="de-DE" dirty="0" smtClean="0"/>
              <a:t>Человек часто катается на американских горках. Он с женой находиться в огромном парке развлечений и просит, чтобы она прокатилась с ним на этих горках. Она не любите этот вид "приключений" и отказывается. Он просит дальше до тех пор пока она не соглашается, говоря: «Хорошо, я пойду с тобой на горки, но никогда больше не проси меня повторить это снова. Теперь у человека дилемма  (компромисс с совестью). У него есть возможность, из-за уважения к жене, пойти  с ней на невысокие горки, что не доставит ей много стресса, или единственный раз проехаться с ней на настоящих американских горках. Он выбирает второй вариант. Даже, находясь внизу, стоя на твердой поверхности, он замечает, что его лицо жены побледнело, на лбу появился холодный пот. Что случилось? Хотя они на самом деле по-прежнему стоят на безопасной поверхности, мысли этой женщины ( восприятие) уже на американских горках и отображают соответствующую реакцию страха.</a:t>
            </a:r>
          </a:p>
          <a:p>
            <a:pPr eaLnBrk="1" hangingPunct="1"/>
            <a:endParaRPr lang="ru-RU" altLang="de-DE" dirty="0" smtClean="0"/>
          </a:p>
          <a:p>
            <a:pPr eaLnBrk="1" hangingPunct="1"/>
            <a:r>
              <a:rPr lang="ru-RU" altLang="de-DE" dirty="0" smtClean="0"/>
              <a:t>Второй пример:</a:t>
            </a:r>
          </a:p>
          <a:p>
            <a:pPr eaLnBrk="1" hangingPunct="1"/>
            <a:r>
              <a:rPr lang="ru-RU" altLang="de-DE" dirty="0" smtClean="0"/>
              <a:t>лесная прогулка - собака -  реакция человека А и человека В, в зависимости от того, боятся они собак или нет. Ситуация та же </a:t>
            </a:r>
            <a:r>
              <a:rPr lang="ru-RU" altLang="de-DE" dirty="0" err="1" smtClean="0"/>
              <a:t>мамая</a:t>
            </a:r>
            <a:r>
              <a:rPr lang="ru-RU" altLang="de-DE" dirty="0" smtClean="0"/>
              <a:t>, восприятие и интерпретация, а также реакция отличаются.</a:t>
            </a:r>
          </a:p>
          <a:p>
            <a:pPr eaLnBrk="1" hangingPunct="1"/>
            <a:r>
              <a:rPr lang="de-CH" altLang="de-DE" dirty="0" smtClean="0"/>
              <a:t> </a:t>
            </a:r>
            <a:endParaRPr lang="de-DE" altLang="de-DE" dirty="0" smtClean="0"/>
          </a:p>
          <a:p>
            <a:pPr eaLnBrk="1" hangingPunct="1"/>
            <a:endParaRPr lang="de-DE" altLang="de-DE" dirty="0" smtClean="0"/>
          </a:p>
          <a:p>
            <a:pPr eaLnBrk="1" hangingPunct="1"/>
            <a:endParaRPr lang="de-DE" altLang="de-DE" dirty="0" smtClean="0"/>
          </a:p>
          <a:p>
            <a:pPr eaLnBrk="1" hangingPunct="1">
              <a:spcBef>
                <a:spcPts val="450"/>
              </a:spcBef>
            </a:pPr>
            <a:endParaRPr lang="en-GB" altLang="de-DE" dirty="0" smtClean="0">
              <a:ea typeface="MS Gothic" pitchFamily="49"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335654B5-542A-4A85-B0B6-ACD431F5A2AD}" type="slidenum">
              <a:rPr lang="de-DE" altLang="de-DE"/>
              <a:pPr/>
              <a:t>18</a:t>
            </a:fld>
            <a:endParaRPr lang="de-DE" altLang="de-DE"/>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dirty="0" smtClean="0"/>
              <a:t>Нервная система реагирует на сознательный и подсознательный уровни (автономная или вегетативная нервная системы). В нашем эксперименте, перед тем, вы сжимали руку в кулак, заставляя при этом работать сознательно или добровольно нервную систему. Вы осознанно напрягли свои мышцы. Часть наблюдаемых эффектов, например, задержка дыхания или повышение артериального давления не было создано сознательно или умышленно. Это было вызвано посредством вегетативной нервной системы. Она отвечает за контроль и координацию функций внутренних органов и желез. Она играет важную роль в регуляции кровяного давления, дыхания, сердечной деятельности, водного баланса, уровня сахара в крови и т.д.</a:t>
            </a:r>
          </a:p>
          <a:p>
            <a:pPr eaLnBrk="1" hangingPunct="1"/>
            <a:r>
              <a:rPr lang="ru-RU" altLang="de-DE" dirty="0" smtClean="0"/>
              <a:t>Вегетативная нервная система делится на симпатическую и парасимпатическую системы. Симпатическая нервная система, как правило, отвечает за физическую активность, а парасимпатическая вносит больший вклад в восстановление организма.</a:t>
            </a:r>
          </a:p>
          <a:p>
            <a:pPr eaLnBrk="1" hangingPunct="1"/>
            <a:endParaRPr lang="ru-RU" altLang="de-DE" dirty="0" smtClean="0"/>
          </a:p>
          <a:p>
            <a:pPr eaLnBrk="1" hangingPunct="1"/>
            <a:r>
              <a:rPr lang="ru-RU" altLang="de-DE" dirty="0" smtClean="0"/>
              <a:t>Какое влияние, по вашему мнению, окажет симпатическая нервная система на частоту сердечных сокращений, давление и т.д.</a:t>
            </a:r>
          </a:p>
          <a:p>
            <a:pPr eaLnBrk="1" hangingPunct="1"/>
            <a:r>
              <a:rPr lang="ru-RU" altLang="de-DE" dirty="0" smtClean="0"/>
              <a:t>Участники семинара, пожалуйста, запишите соответствующие реакции/учебный материал.</a:t>
            </a:r>
          </a:p>
          <a:p>
            <a:pPr eaLnBrk="1" hangingPunct="1"/>
            <a:endParaRPr lang="ru-RU" altLang="de-DE" dirty="0" smtClean="0"/>
          </a:p>
          <a:p>
            <a:pPr eaLnBrk="1" hangingPunct="1"/>
            <a:r>
              <a:rPr lang="ru-RU" altLang="de-DE" dirty="0" smtClean="0"/>
              <a:t>Какая из этих систем  «положительная», а какая «отрицательная»?  На этот вопрос нельзя ответить таким образом, потому что обе системы жизненно необходимы. Они работают </a:t>
            </a:r>
            <a:r>
              <a:rPr lang="ru-RU" altLang="de-DE" dirty="0" err="1" smtClean="0"/>
              <a:t>сбалансированно</a:t>
            </a:r>
            <a:r>
              <a:rPr lang="ru-RU" altLang="de-DE" dirty="0" smtClean="0"/>
              <a:t> в своей деятельности. Это как автомобиль. Если нету педали газа или тормоза, то автомобиль, вероятнее всего, не достигнет назначенной цели.</a:t>
            </a:r>
          </a:p>
          <a:p>
            <a:pPr eaLnBrk="1" hangingPunct="1"/>
            <a:endParaRPr lang="ru-RU" altLang="de-DE" dirty="0" smtClean="0"/>
          </a:p>
          <a:p>
            <a:pPr eaLnBrk="1" hangingPunct="1"/>
            <a:r>
              <a:rPr lang="ru-RU" altLang="de-DE" dirty="0" smtClean="0"/>
              <a:t>Информация для инструктора:</a:t>
            </a:r>
          </a:p>
          <a:p>
            <a:pPr eaLnBrk="1" hangingPunct="1"/>
            <a:endParaRPr lang="ru-RU" altLang="de-DE" dirty="0" smtClean="0"/>
          </a:p>
          <a:p>
            <a:pPr eaLnBrk="1" hangingPunct="1"/>
            <a:r>
              <a:rPr lang="ru-RU" altLang="de-DE" dirty="0" smtClean="0"/>
              <a:t>Автономная или вегетативная нервная система присутствует у всех позвоночных животных и у человека. Она - одна из двух основных частей нервной системы. Вегетативная нервная система передает сигналы  к сердечной мышце, гладкой мускулатуре и железам; она управляет деятельностью желез,  дыхания, кровообращения, пищеварения и выделительной системы и мышцами в этих системах и в коже. Нервные центры контролируют  вегетативную нервную систему в нижней части головного мозга, они непосредственно связаны с эндокринным аппаратом: гормоны особенно влияют на вегетативную нервную систему и в свою очередь тоже регулирует выработку гормонов.</a:t>
            </a:r>
          </a:p>
          <a:p>
            <a:pPr eaLnBrk="1" hangingPunct="1"/>
            <a:r>
              <a:rPr lang="ru-RU" altLang="de-DE" dirty="0" smtClean="0"/>
              <a:t>Вегетативная нервная система состоит из двух частей, функции которых противоположны: симпатическая стимулирует сердечную деятельность , расширяет дыхательные пути, обеспечивает сокращение артерий и затрудняет процесс пищеварения; таким образом, она готовит тело к физическому напряжению. Обратный эффект имеет парасимпатическая система. Он подготавливает организм к приему пищи, перевариванию, а после к отдыху. Парасимпатическая часть состоит из нервных узлов (ганглий), которые находятся по обе стороны позвоночника; оттуда берут свое начало нервные волокна к более крупным ганглиям, такие как чревные ганглии. Именно здесь находятся нервы, которые идут к внутренним органам. Ганглии симпатической части состоят из мелких разветвлений, которые простираются от каждого ганглия до спинного мозга и  функционируют вместе с центральной нервной системой. Волокна парасимпатической системы возникают в головном мозге, где нервы головного мозга, особенно блуждающий нерв и связанные с  ним нервы, передают импульсы к ганглиям и нервным сплетениям во все органы. Нижняя часть тела снабжена нервными волокнами, которые берут свое начало в самой нижней части спинного мозга, проходят через тазовые ганглии, оттуда идут нервы к прямой кишке, мочевому пузырю и половым органам.</a:t>
            </a:r>
          </a:p>
          <a:p>
            <a:pPr eaLnBrk="1" hangingPunct="1"/>
            <a:endParaRPr lang="ru-RU" altLang="de-DE" dirty="0" smtClean="0"/>
          </a:p>
          <a:p>
            <a:pPr eaLnBrk="1" hangingPunct="1"/>
            <a:r>
              <a:rPr lang="ru-RU" altLang="de-DE" dirty="0" smtClean="0"/>
              <a:t>© 1993-2003 </a:t>
            </a:r>
            <a:r>
              <a:rPr lang="ru-RU" altLang="de-DE" dirty="0" err="1" smtClean="0"/>
              <a:t>Microsoft</a:t>
            </a:r>
            <a:r>
              <a:rPr lang="ru-RU" altLang="de-DE" dirty="0" smtClean="0"/>
              <a:t> </a:t>
            </a:r>
            <a:r>
              <a:rPr lang="ru-RU" altLang="de-DE" dirty="0" err="1" smtClean="0"/>
              <a:t>Corporation</a:t>
            </a:r>
            <a:r>
              <a:rPr lang="ru-RU" altLang="de-DE" dirty="0" smtClean="0"/>
              <a:t>. Все права защищены.</a:t>
            </a:r>
          </a:p>
          <a:p>
            <a:pPr eaLnBrk="1" hangingPunct="1"/>
            <a:endParaRPr lang="de-CH" altLang="de-DE" dirty="0" smtClean="0"/>
          </a:p>
          <a:p>
            <a:pPr eaLnBrk="1" hangingPunct="1">
              <a:lnSpc>
                <a:spcPct val="80000"/>
              </a:lnSpc>
            </a:pPr>
            <a:endParaRPr lang="de-DE" altLang="de-DE" sz="9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ADA55445-DAC8-4487-96D0-FFD4F21CA3D9}" type="slidenum">
              <a:rPr lang="de-DE" altLang="de-DE"/>
              <a:pPr/>
              <a:t>19</a:t>
            </a:fld>
            <a:endParaRPr lang="de-DE" altLang="de-DE"/>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Различные уровни нервной системы очень связаны между собой. Что мы думаем или воспринимаем, влияет также на вегетативную нервную систему. «Стресс»  или боль могут стать причиной ответной реакции. При этом активируется симпатическая нервная система.  </a:t>
            </a:r>
            <a:r>
              <a:rPr lang="de-CH" altLang="de-DE" smtClean="0"/>
              <a:t> </a:t>
            </a:r>
            <a:endParaRPr lang="de-DE" altLang="de-DE"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71B5B243-5012-4672-83A9-77120980FFB3}" type="slidenum">
              <a:rPr lang="de-DE" altLang="de-DE"/>
              <a:pPr/>
              <a:t>20</a:t>
            </a:fld>
            <a:endParaRPr lang="de-DE" altLang="de-DE"/>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Прощение или молитва активируют парасимпатическую нервную систему</a:t>
            </a:r>
            <a:r>
              <a:rPr lang="de-CH" altLang="de-DE" smtClean="0"/>
              <a:t>.</a:t>
            </a:r>
          </a:p>
          <a:p>
            <a:pPr eaLnBrk="1" hangingPunct="1"/>
            <a:r>
              <a:rPr lang="ru-RU" altLang="de-DE" sz="800" smtClean="0"/>
              <a:t>Примечание</a:t>
            </a:r>
            <a:r>
              <a:rPr lang="de-CH" altLang="de-DE" sz="800" smtClean="0"/>
              <a:t>:	</a:t>
            </a:r>
            <a:r>
              <a:rPr lang="ru-RU" altLang="de-DE" sz="800" smtClean="0"/>
              <a:t>Все </a:t>
            </a:r>
            <a:r>
              <a:rPr lang="ru-RU" altLang="de-DE" sz="800" b="1" smtClean="0"/>
              <a:t>мероприятия – бесплатные, кроме одной</a:t>
            </a:r>
            <a:r>
              <a:rPr lang="de-CH" altLang="de-DE" sz="800" b="1" smtClean="0"/>
              <a:t>?</a:t>
            </a:r>
            <a:br>
              <a:rPr lang="de-CH" altLang="de-DE" sz="800" b="1" smtClean="0"/>
            </a:br>
            <a:r>
              <a:rPr lang="de-CH" altLang="de-DE" sz="800" b="1" smtClean="0"/>
              <a:t>		</a:t>
            </a:r>
            <a:r>
              <a:rPr lang="ru-RU" altLang="de-DE" sz="800" b="1" smtClean="0"/>
              <a:t>Какое необходимо оплатить</a:t>
            </a:r>
            <a:r>
              <a:rPr lang="de-CH" altLang="de-DE" sz="800" b="1" smtClean="0"/>
              <a:t>?</a:t>
            </a:r>
            <a:endParaRPr lang="de-DE" altLang="de-DE" sz="800" b="1" smtClean="0"/>
          </a:p>
          <a:p>
            <a:pPr eaLnBrk="1" hangingPunct="1"/>
            <a:endParaRPr lang="de-DE" altLang="de-DE"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4894869C-41CF-4641-9F4A-58EF9E9A0226}" type="slidenum">
              <a:rPr lang="de-DE" altLang="de-DE"/>
              <a:pPr/>
              <a:t>21</a:t>
            </a:fld>
            <a:endParaRPr lang="de-DE" altLang="de-DE"/>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Иммунная система очень связана с мыслями. Стресс снижает функции иммунной системы . Есть люди, которые всегда заболевают накануне праздника. Это потому что много усилий потрачено на подготовку. Такое напряжение ослабляет функцию иммунной системы, так что потом даже может развиться  серьезное заболевание.</a:t>
            </a:r>
            <a:endParaRPr lang="de-DE" altLang="de-DE"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21702620-D98D-4B32-AD24-D4E9AAEBB9CF}" type="slidenum">
              <a:rPr lang="de-DE" altLang="de-DE"/>
              <a:pPr/>
              <a:t>22</a:t>
            </a:fld>
            <a:endParaRPr lang="de-DE" altLang="de-DE"/>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dirty="0" smtClean="0"/>
              <a:t>Доктор </a:t>
            </a:r>
            <a:r>
              <a:rPr lang="ru-RU" altLang="de-DE" dirty="0" err="1" smtClean="0"/>
              <a:t>Витвлит</a:t>
            </a:r>
            <a:r>
              <a:rPr lang="ru-RU" altLang="de-DE" dirty="0" smtClean="0"/>
              <a:t> в колледже «Надежда» со своими учениками провела интересное исследование. Своим испытуемым она подключила специальные   измерительные приборы, которые могли регистрировать кровяное давление, частоту сердечных сокращений, проводимость кожи на электроэнергию (результатом была потливость), а также напряжение мышц лба. Потом она попросила своих испытуемых вспомнить ситуацию, когда их сильно обидели. Как и ожидалось,  болезненные воспоминания неприятных событий, стали причиной  соответствующих физических реакций. Повышенное давление, пульс, проводимость кожи, а также мышечное напряжение увеличились.</a:t>
            </a:r>
          </a:p>
          <a:p>
            <a:pPr eaLnBrk="1" hangingPunct="1"/>
            <a:endParaRPr lang="ru-RU" altLang="de-DE" dirty="0" smtClean="0"/>
          </a:p>
          <a:p>
            <a:pPr eaLnBrk="1" hangingPunct="1"/>
            <a:r>
              <a:rPr lang="ru-RU" altLang="de-DE" dirty="0" smtClean="0"/>
              <a:t>Потом госпожа </a:t>
            </a:r>
            <a:r>
              <a:rPr lang="ru-RU" altLang="de-DE" dirty="0" err="1" smtClean="0"/>
              <a:t>Витвлит</a:t>
            </a:r>
            <a:r>
              <a:rPr lang="ru-RU" altLang="de-DE" dirty="0" smtClean="0"/>
              <a:t>  попросила своих испытуемых представить себе, что они простили людей, которые причинили им боль. Каков был результат? Импульс замедлился, давление опустилось, мышцы расслабились, а также понизилась электропроводимость кожи (снижение потоотделения).</a:t>
            </a:r>
          </a:p>
          <a:p>
            <a:pPr eaLnBrk="1" hangingPunct="1"/>
            <a:r>
              <a:rPr lang="ru-RU" altLang="de-DE" dirty="0" smtClean="0"/>
              <a:t>Особенно интересно, что не само прощение, но уже представление о нем ( я бы простил),  привело к нормализации реакции гнева.</a:t>
            </a:r>
            <a:endParaRPr lang="de-DE" altLang="de-DE" dirty="0" smtClean="0"/>
          </a:p>
          <a:p>
            <a:pPr eaLnBrk="1" hangingPunct="1"/>
            <a:endParaRPr lang="de-DE" altLang="de-DE"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38821C99-34E6-4F2A-A401-0545582FA5DD}" type="slidenum">
              <a:rPr lang="de-DE" altLang="de-DE"/>
              <a:pPr/>
              <a:t>23</a:t>
            </a:fld>
            <a:endParaRPr lang="de-DE" altLang="de-DE"/>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ru-RU" altLang="de-DE" sz="700" smtClean="0">
              <a:solidFill>
                <a:srgbClr val="000099"/>
              </a:solidFill>
            </a:endParaRPr>
          </a:p>
          <a:p>
            <a:pPr eaLnBrk="1" hangingPunct="1"/>
            <a:endParaRPr lang="de-CH" altLang="de-DE" sz="700" smtClean="0">
              <a:solidFill>
                <a:srgbClr val="000099"/>
              </a:solidFill>
            </a:endParaRPr>
          </a:p>
          <a:p>
            <a:pPr eaLnBrk="1" hangingPunct="1"/>
            <a:r>
              <a:rPr lang="ru-RU" altLang="de-DE" sz="700" smtClean="0">
                <a:solidFill>
                  <a:srgbClr val="000099"/>
                </a:solidFill>
              </a:rPr>
              <a:t>Тело, душа и дух, очень тесно связаны между собой и своими функциями обоюдно влияют друг на друга. Об этом уже знали библейские авторы. Этот текст является лишь одним из многих, который указывает на эту связь .</a:t>
            </a:r>
          </a:p>
          <a:p>
            <a:pPr eaLnBrk="1" hangingPunct="1"/>
            <a:r>
              <a:rPr lang="ru-RU" altLang="de-DE" sz="700" smtClean="0">
                <a:solidFill>
                  <a:srgbClr val="000099"/>
                </a:solidFill>
              </a:rPr>
              <a:t>Притчи Соломона 17:22 </a:t>
            </a:r>
            <a:endParaRPr lang="de-CH" altLang="de-DE" sz="700" smtClean="0">
              <a:solidFill>
                <a:srgbClr val="000099"/>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226A56AC-928C-41C1-9CD1-1CA6CE62C580}" type="slidenum">
              <a:rPr lang="de-DE"/>
              <a:pPr/>
              <a:t>3</a:t>
            </a:fld>
            <a:endParaRPr lang="de-DE"/>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smtClean="0"/>
              <a:t>Кайзер Перманенте – эта наибольшая американская организация здорового образа жизни, а также финансовая организация (ОЗ), которая обеспечена необходимым оборудованием для проведения научно-исследовательских работ.</a:t>
            </a:r>
            <a:endParaRPr lang="de-CH"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19732F84-A6B9-4FA4-89A9-FEA7287EDD26}" type="slidenum">
              <a:rPr lang="de-DE" altLang="de-DE"/>
              <a:pPr/>
              <a:t>24</a:t>
            </a:fld>
            <a:endParaRPr lang="de-DE" altLang="de-DE"/>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Боль происшедшего, которую я не лечу, развивается дальше.</a:t>
            </a:r>
          </a:p>
          <a:p>
            <a:pPr eaLnBrk="1" hangingPunct="1"/>
            <a:r>
              <a:rPr lang="ru-RU" altLang="de-DE" smtClean="0"/>
              <a:t>Боль, с которой я не могу справиться сознательно, влияет на меня подсознательно</a:t>
            </a:r>
            <a:endParaRPr lang="de-CH" altLang="de-DE" smtClean="0"/>
          </a:p>
          <a:p>
            <a:pPr eaLnBrk="1" hangingPunct="1"/>
            <a:endParaRPr lang="de-DE" altLang="de-DE"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Folienbildplatzhalter 1"/>
          <p:cNvSpPr>
            <a:spLocks noGrp="1" noRot="1" noChangeAspect="1" noTextEdit="1"/>
          </p:cNvSpPr>
          <p:nvPr>
            <p:ph type="sldImg"/>
          </p:nvPr>
        </p:nvSpPr>
        <p:spPr>
          <a:ln/>
        </p:spPr>
      </p:sp>
      <p:sp>
        <p:nvSpPr>
          <p:cNvPr id="129027" name="Notizenplatzhalt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ru-RU" i="1" smtClean="0"/>
              <a:t>Как вы видите, существует связь между гневом, другими отрицательными эмоциями и болезнями. Что вы думаете, при каких заболеваниях эта связь имеет значение? Какие заболевания больше всего зависят от раздражительности?</a:t>
            </a:r>
            <a:r>
              <a:rPr lang="de-DE" i="1" smtClean="0"/>
              <a:t> </a:t>
            </a:r>
            <a:endParaRPr lang="ru-RU" i="1" smtClean="0"/>
          </a:p>
          <a:p>
            <a:endParaRPr lang="ru-RU" i="1" smtClean="0"/>
          </a:p>
          <a:p>
            <a:r>
              <a:rPr lang="ru-RU" i="1" smtClean="0"/>
              <a:t>Собравшиеся участники могут также использовать свои блокноты. Если порядок ответов участников не соответствует порядку ответов на слайде, я бы подтвердил вначале только ответы участников,  а потом бы повторил быстро список болезней на слайде.</a:t>
            </a:r>
          </a:p>
          <a:p>
            <a:endParaRPr lang="ru-RU" i="1" smtClean="0"/>
          </a:p>
          <a:p>
            <a:r>
              <a:rPr lang="ru-RU" i="1" smtClean="0"/>
              <a:t>Этот список заболеваний не является полным. Они демонстрируют нам, насколько важна связь между психическим и физическим состоянием человека.</a:t>
            </a:r>
            <a:endParaRPr lang="de-DE" i="1" smtClean="0"/>
          </a:p>
          <a:p>
            <a:endParaRPr lang="de-DE" i="1" smtClean="0"/>
          </a:p>
          <a:p>
            <a:endParaRPr lang="de-DE" i="1" smtClean="0"/>
          </a:p>
        </p:txBody>
      </p:sp>
      <p:sp>
        <p:nvSpPr>
          <p:cNvPr id="129028" name="Foliennummernplatzhalt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AE697619-944C-49E5-9CD7-D2B67ADD1C82}" type="slidenum">
              <a:rPr lang="de-DE" altLang="de-DE"/>
              <a:pPr/>
              <a:t>25</a:t>
            </a:fld>
            <a:endParaRPr lang="de-DE" alt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8727BC8F-30C7-458C-A66F-520B7FE42D1B}" type="slidenum">
              <a:rPr lang="de-DE" altLang="de-DE"/>
              <a:pPr/>
              <a:t>5</a:t>
            </a:fld>
            <a:endParaRPr lang="de-DE" altLang="de-DE"/>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Запомните</a:t>
            </a:r>
            <a:r>
              <a:rPr lang="de-CH" altLang="de-DE" smtClean="0"/>
              <a:t>: 1. </a:t>
            </a:r>
            <a:r>
              <a:rPr lang="ru-RU" altLang="de-DE" smtClean="0"/>
              <a:t>Фес</a:t>
            </a:r>
            <a:r>
              <a:rPr lang="de-CH" altLang="de-DE" smtClean="0"/>
              <a:t>. 5,23 </a:t>
            </a:r>
            <a:r>
              <a:rPr lang="de-CH" altLang="de-DE" smtClean="0">
                <a:sym typeface="Wingdings" pitchFamily="2" charset="2"/>
              </a:rPr>
              <a:t> </a:t>
            </a:r>
            <a:r>
              <a:rPr lang="ru-RU" altLang="de-DE" smtClean="0">
                <a:sym typeface="Wingdings" pitchFamily="2" charset="2"/>
              </a:rPr>
              <a:t>тело</a:t>
            </a:r>
            <a:r>
              <a:rPr lang="de-CH" altLang="de-DE" smtClean="0"/>
              <a:t> = </a:t>
            </a:r>
            <a:r>
              <a:rPr lang="ru-RU" altLang="de-DE" smtClean="0"/>
              <a:t>по-гречески</a:t>
            </a:r>
            <a:r>
              <a:rPr lang="de-CH" altLang="de-DE" smtClean="0"/>
              <a:t> </a:t>
            </a:r>
            <a:r>
              <a:rPr lang="ru-RU" altLang="de-DE" smtClean="0"/>
              <a:t>сома</a:t>
            </a:r>
            <a:r>
              <a:rPr lang="de-CH" altLang="de-DE" smtClean="0"/>
              <a:t>, </a:t>
            </a:r>
            <a:r>
              <a:rPr lang="ru-RU" altLang="de-DE" smtClean="0"/>
              <a:t>душа</a:t>
            </a:r>
            <a:r>
              <a:rPr lang="de-CH" altLang="de-DE" smtClean="0"/>
              <a:t> = </a:t>
            </a:r>
            <a:r>
              <a:rPr lang="ru-RU" altLang="de-DE" smtClean="0"/>
              <a:t>псюхе</a:t>
            </a:r>
            <a:r>
              <a:rPr lang="de-CH" altLang="de-DE" smtClean="0"/>
              <a:t>, </a:t>
            </a:r>
            <a:r>
              <a:rPr lang="ru-RU" altLang="de-DE" smtClean="0"/>
              <a:t>дух</a:t>
            </a:r>
            <a:r>
              <a:rPr lang="de-CH" altLang="de-DE" smtClean="0"/>
              <a:t> = </a:t>
            </a:r>
            <a:r>
              <a:rPr lang="ru-RU" altLang="de-DE" smtClean="0"/>
              <a:t>пневма</a:t>
            </a:r>
            <a:r>
              <a:rPr lang="de-CH" altLang="de-DE" smtClean="0"/>
              <a:t> (</a:t>
            </a:r>
            <a:r>
              <a:rPr lang="ru-RU" altLang="de-DE" smtClean="0"/>
              <a:t>это же слово используется для Святого Духа)</a:t>
            </a:r>
            <a:r>
              <a:rPr lang="de-CH" altLang="de-DE" smtClean="0"/>
              <a:t>.</a:t>
            </a:r>
          </a:p>
          <a:p>
            <a:pPr eaLnBrk="1" hangingPunct="1"/>
            <a:endParaRPr lang="de-CH" altLang="de-DE" b="1" smtClean="0">
              <a:cs typeface="Times New Roman" pitchFamily="18" charset="0"/>
            </a:endParaRPr>
          </a:p>
          <a:p>
            <a:pPr eaLnBrk="1" hangingPunct="1"/>
            <a:r>
              <a:rPr lang="ru-RU" altLang="de-DE" b="1" smtClean="0">
                <a:cs typeface="Times New Roman" pitchFamily="18" charset="0"/>
              </a:rPr>
              <a:t> Для инструктора: сопоставление модели «  тело-душа-дух"  на основе консультационного исследования здоровья,</a:t>
            </a:r>
            <a:r>
              <a:rPr lang="de-CH" altLang="de-DE" b="1" smtClean="0">
                <a:cs typeface="Times New Roman" pitchFamily="18" charset="0"/>
              </a:rPr>
              <a:t> Mo</a:t>
            </a:r>
            <a:r>
              <a:rPr lang="ru-RU" altLang="de-DE" b="1" smtClean="0">
                <a:cs typeface="Times New Roman" pitchFamily="18" charset="0"/>
              </a:rPr>
              <a:t>дуль</a:t>
            </a:r>
            <a:r>
              <a:rPr lang="de-CH" altLang="de-DE" b="1" smtClean="0">
                <a:cs typeface="Times New Roman" pitchFamily="18" charset="0"/>
              </a:rPr>
              <a:t> B001</a:t>
            </a:r>
            <a:endParaRPr lang="de-DE" altLang="de-DE" b="1" smtClean="0">
              <a:cs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7028D813-FFCB-4386-BA6A-41FB1C66D402}" type="slidenum">
              <a:rPr lang="de-DE" altLang="de-DE"/>
              <a:pPr/>
              <a:t>6</a:t>
            </a:fld>
            <a:endParaRPr lang="de-DE" altLang="de-DE"/>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Чтобы понять последствия гнева и прощения на наше здоровье , мы должны смотреть на связь тела, духа и души человека. Это обеспечивает основу психосоматической медицины. Так как определение «психосоматика»  в американском обиходе получил уничижительный оттенок, сегодня это предпочитают называть связи разума и тела, или медицина разума и тела.</a:t>
            </a:r>
          </a:p>
          <a:p>
            <a:pPr eaLnBrk="1" hangingPunct="1"/>
            <a:endParaRPr lang="ru-RU" altLang="de-DE" smtClean="0"/>
          </a:p>
          <a:p>
            <a:pPr eaLnBrk="1" hangingPunct="1"/>
            <a:r>
              <a:rPr lang="ru-RU" altLang="de-DE" smtClean="0"/>
              <a:t>Под восприятием понимается не только то, что мы видим, слышим, чувствуем, запах, вкус или прикосновение, но и то, как мы  оцениваем воспринятое нами, интерпретируем то, о чем мы думаем.</a:t>
            </a:r>
          </a:p>
          <a:p>
            <a:pPr eaLnBrk="1" hangingPunct="1"/>
            <a:endParaRPr lang="de-CH" altLang="de-DE" smtClean="0"/>
          </a:p>
          <a:p>
            <a:pPr eaLnBrk="1" hangingPunct="1"/>
            <a:endParaRPr lang="de-DE" altLang="de-DE"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77EAA9A5-C7B9-4F40-A5E7-AC3E1B66F840}" type="slidenum">
              <a:rPr lang="de-DE" altLang="de-DE"/>
              <a:pPr/>
              <a:t>7</a:t>
            </a:fld>
            <a:endParaRPr lang="de-DE" altLang="de-DE"/>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dirty="0" smtClean="0"/>
              <a:t>Сон</a:t>
            </a:r>
            <a:r>
              <a:rPr lang="de-CH" altLang="de-DE" dirty="0" smtClean="0"/>
              <a:t>:</a:t>
            </a:r>
            <a:r>
              <a:rPr lang="ru-RU" altLang="de-DE" dirty="0" smtClean="0"/>
              <a:t>                                          </a:t>
            </a:r>
            <a:r>
              <a:rPr lang="uk-UA" dirty="0" smtClean="0"/>
              <a:t>У </a:t>
            </a:r>
            <a:r>
              <a:rPr lang="uk-UA" dirty="0" err="1" smtClean="0"/>
              <a:t>человека</a:t>
            </a:r>
            <a:r>
              <a:rPr lang="uk-UA" dirty="0" smtClean="0"/>
              <a:t>, </a:t>
            </a:r>
            <a:r>
              <a:rPr lang="uk-UA" dirty="0" err="1" smtClean="0"/>
              <a:t>который</a:t>
            </a:r>
            <a:r>
              <a:rPr lang="uk-UA" dirty="0" smtClean="0"/>
              <a:t> </a:t>
            </a:r>
            <a:r>
              <a:rPr lang="uk-UA" dirty="0" err="1" smtClean="0"/>
              <a:t>представляет</a:t>
            </a:r>
            <a:r>
              <a:rPr lang="uk-UA" dirty="0" smtClean="0"/>
              <a:t> себе</a:t>
            </a:r>
            <a:r>
              <a:rPr lang="ru-RU" dirty="0" smtClean="0"/>
              <a:t>,</a:t>
            </a:r>
            <a:r>
              <a:rPr lang="uk-UA" dirty="0" smtClean="0"/>
              <a:t> </a:t>
            </a:r>
            <a:r>
              <a:rPr lang="uk-UA" dirty="0" err="1" smtClean="0"/>
              <a:t>как</a:t>
            </a:r>
            <a:r>
              <a:rPr lang="uk-UA" dirty="0" smtClean="0"/>
              <a:t>  </a:t>
            </a:r>
            <a:r>
              <a:rPr lang="uk-UA" dirty="0" err="1" smtClean="0"/>
              <a:t>будто</a:t>
            </a:r>
            <a:r>
              <a:rPr lang="uk-UA" dirty="0" smtClean="0"/>
              <a:t> за ним </a:t>
            </a:r>
            <a:r>
              <a:rPr lang="uk-UA" dirty="0" err="1" smtClean="0"/>
              <a:t>гонятся</a:t>
            </a:r>
            <a:r>
              <a:rPr lang="uk-UA" dirty="0" smtClean="0"/>
              <a:t>, пульс </a:t>
            </a:r>
            <a:r>
              <a:rPr lang="uk-UA" dirty="0" err="1" smtClean="0"/>
              <a:t>поднимается</a:t>
            </a:r>
            <a:r>
              <a:rPr lang="uk-UA" dirty="0" smtClean="0"/>
              <a:t> до такого </a:t>
            </a:r>
            <a:r>
              <a:rPr lang="uk-UA" dirty="0" err="1" smtClean="0"/>
              <a:t>уровня</a:t>
            </a:r>
            <a:r>
              <a:rPr lang="uk-UA" dirty="0" smtClean="0"/>
              <a:t>, </a:t>
            </a:r>
            <a:r>
              <a:rPr lang="uk-UA" dirty="0" err="1" smtClean="0"/>
              <a:t>будто</a:t>
            </a:r>
            <a:r>
              <a:rPr lang="uk-UA" dirty="0" smtClean="0"/>
              <a:t> то б</a:t>
            </a:r>
            <a:r>
              <a:rPr lang="ru-RU" dirty="0" err="1" smtClean="0"/>
              <a:t>ы</a:t>
            </a:r>
            <a:r>
              <a:rPr lang="uk-UA" dirty="0" smtClean="0"/>
              <a:t> в                </a:t>
            </a:r>
            <a:r>
              <a:rPr lang="uk-UA" dirty="0" err="1" smtClean="0"/>
              <a:t>действительности</a:t>
            </a:r>
            <a:r>
              <a:rPr lang="uk-UA" dirty="0" smtClean="0"/>
              <a:t> </a:t>
            </a:r>
            <a:r>
              <a:rPr lang="uk-UA" dirty="0" err="1" smtClean="0"/>
              <a:t>его</a:t>
            </a:r>
            <a:r>
              <a:rPr lang="uk-UA" dirty="0" smtClean="0"/>
              <a:t> </a:t>
            </a:r>
            <a:r>
              <a:rPr lang="uk-UA" dirty="0" err="1" smtClean="0"/>
              <a:t>преследуют</a:t>
            </a:r>
            <a:r>
              <a:rPr lang="uk-UA" dirty="0" smtClean="0"/>
              <a:t>.</a:t>
            </a:r>
          </a:p>
          <a:p>
            <a:pPr eaLnBrk="1" hangingPunct="1"/>
            <a:r>
              <a:rPr lang="ru-RU" altLang="de-DE" dirty="0" smtClean="0"/>
              <a:t>Инфаркт миокарда</a:t>
            </a:r>
            <a:r>
              <a:rPr lang="de-CH" altLang="de-DE" dirty="0" smtClean="0"/>
              <a:t>:	</a:t>
            </a:r>
            <a:r>
              <a:rPr lang="ru-RU" dirty="0" smtClean="0"/>
              <a:t>Сердечные приступы чаще всего случаются в будние дни</a:t>
            </a:r>
            <a:r>
              <a:rPr lang="de-CH" altLang="de-DE" dirty="0" smtClean="0"/>
              <a:t>. 40 % </a:t>
            </a:r>
            <a:r>
              <a:rPr lang="ru-RU" altLang="de-DE" dirty="0" smtClean="0"/>
              <a:t> всех инфарктов происходят в ночные часы</a:t>
            </a:r>
            <a:r>
              <a:rPr lang="de-CH" altLang="de-DE" dirty="0" smtClean="0"/>
              <a:t> (24</a:t>
            </a:r>
            <a:r>
              <a:rPr lang="ru-RU" altLang="de-DE" dirty="0" smtClean="0"/>
              <a:t>.00</a:t>
            </a:r>
            <a:r>
              <a:rPr lang="de-CH" altLang="de-DE" dirty="0" smtClean="0"/>
              <a:t>–6</a:t>
            </a:r>
            <a:r>
              <a:rPr lang="ru-RU" altLang="de-DE" dirty="0" smtClean="0"/>
              <a:t>.00</a:t>
            </a:r>
            <a:r>
              <a:rPr lang="de-CH" altLang="de-DE" dirty="0" smtClean="0"/>
              <a:t>). </a:t>
            </a:r>
          </a:p>
          <a:p>
            <a:pPr eaLnBrk="1" hangingPunct="1"/>
            <a:r>
              <a:rPr lang="de-CH" altLang="de-DE" dirty="0" smtClean="0"/>
              <a:t>		</a:t>
            </a:r>
            <a:r>
              <a:rPr lang="ru-RU" altLang="de-DE" dirty="0" smtClean="0"/>
              <a:t>В понедельник происходит более всего инфарктов. Удивительно, но эти данные также относятся к пенсионерам после 60 лет. Можно задаться вопросом, влияет ли на это работа, которую люди делают нехотя?</a:t>
            </a:r>
          </a:p>
          <a:p>
            <a:pPr eaLnBrk="1" hangingPunct="1"/>
            <a:endParaRPr lang="ru-RU" altLang="de-DE" dirty="0" smtClean="0"/>
          </a:p>
          <a:p>
            <a:pPr eaLnBrk="1" hangingPunct="1"/>
            <a:r>
              <a:rPr lang="ru-RU" altLang="de-DE" dirty="0" smtClean="0"/>
              <a:t>Восстановление: </a:t>
            </a:r>
            <a:r>
              <a:rPr lang="uk-UA" dirty="0" err="1" smtClean="0"/>
              <a:t>Как</a:t>
            </a:r>
            <a:r>
              <a:rPr lang="uk-UA" dirty="0" smtClean="0"/>
              <a:t> </a:t>
            </a:r>
            <a:r>
              <a:rPr lang="uk-UA" dirty="0" err="1" smtClean="0"/>
              <a:t>можно</a:t>
            </a:r>
            <a:r>
              <a:rPr lang="uk-UA" dirty="0" smtClean="0"/>
              <a:t> </a:t>
            </a:r>
            <a:r>
              <a:rPr lang="uk-UA" dirty="0" err="1" smtClean="0"/>
              <a:t>объяснить</a:t>
            </a:r>
            <a:r>
              <a:rPr lang="uk-UA" dirty="0" smtClean="0"/>
              <a:t> то, </a:t>
            </a:r>
            <a:r>
              <a:rPr lang="uk-UA" dirty="0" err="1" smtClean="0"/>
              <a:t>что</a:t>
            </a:r>
            <a:r>
              <a:rPr lang="uk-UA" dirty="0" smtClean="0"/>
              <a:t> один </a:t>
            </a:r>
            <a:r>
              <a:rPr lang="uk-UA" dirty="0" err="1" smtClean="0"/>
              <a:t>человек</a:t>
            </a:r>
            <a:r>
              <a:rPr lang="uk-UA" dirty="0" smtClean="0"/>
              <a:t> </a:t>
            </a:r>
            <a:r>
              <a:rPr lang="uk-UA" dirty="0" err="1" smtClean="0"/>
              <a:t>быстрее</a:t>
            </a:r>
            <a:r>
              <a:rPr lang="uk-UA" dirty="0" smtClean="0"/>
              <a:t> </a:t>
            </a:r>
            <a:r>
              <a:rPr lang="uk-UA" dirty="0" err="1" smtClean="0"/>
              <a:t>выздоравливает</a:t>
            </a:r>
            <a:r>
              <a:rPr lang="uk-UA" dirty="0" smtClean="0"/>
              <a:t>, </a:t>
            </a:r>
            <a:r>
              <a:rPr lang="uk-UA" dirty="0" err="1" smtClean="0"/>
              <a:t>чем</a:t>
            </a:r>
            <a:r>
              <a:rPr lang="uk-UA" dirty="0" smtClean="0"/>
              <a:t> </a:t>
            </a:r>
            <a:r>
              <a:rPr lang="uk-UA" dirty="0" err="1" smtClean="0"/>
              <a:t>другой</a:t>
            </a:r>
            <a:r>
              <a:rPr lang="uk-UA" dirty="0" smtClean="0"/>
              <a:t>, </a:t>
            </a:r>
            <a:r>
              <a:rPr lang="uk-UA" dirty="0" err="1" smtClean="0"/>
              <a:t>хотя</a:t>
            </a:r>
            <a:r>
              <a:rPr lang="uk-UA" dirty="0" smtClean="0"/>
              <a:t> </a:t>
            </a:r>
            <a:r>
              <a:rPr lang="uk-UA" dirty="0" err="1" smtClean="0"/>
              <a:t>оба</a:t>
            </a:r>
            <a:r>
              <a:rPr lang="uk-UA" dirty="0" smtClean="0"/>
              <a:t> </a:t>
            </a:r>
            <a:r>
              <a:rPr lang="uk-UA" dirty="0" err="1" smtClean="0"/>
              <a:t>имеют</a:t>
            </a:r>
            <a:r>
              <a:rPr lang="uk-UA" dirty="0" smtClean="0"/>
              <a:t> </a:t>
            </a:r>
            <a:r>
              <a:rPr lang="uk-UA" dirty="0" err="1" smtClean="0"/>
              <a:t>одинаковые</a:t>
            </a:r>
            <a:r>
              <a:rPr lang="uk-UA" dirty="0" smtClean="0"/>
              <a:t> </a:t>
            </a:r>
            <a:r>
              <a:rPr lang="uk-UA" dirty="0" err="1" smtClean="0"/>
              <a:t>заболевания</a:t>
            </a:r>
            <a:r>
              <a:rPr lang="uk-UA" dirty="0" smtClean="0"/>
              <a:t>?</a:t>
            </a:r>
            <a:endParaRPr lang="de-CH" altLang="de-DE" dirty="0" smtClean="0"/>
          </a:p>
          <a:p>
            <a:pPr eaLnBrk="1" hangingPunct="1"/>
            <a:endParaRPr lang="de-CH" altLang="de-DE" dirty="0" smtClean="0"/>
          </a:p>
          <a:p>
            <a:pPr eaLnBrk="1" hangingPunct="1"/>
            <a:endParaRPr lang="de-CH" altLang="de-DE" dirty="0" smtClean="0"/>
          </a:p>
          <a:p>
            <a:pPr eaLnBrk="1" hangingPunct="1"/>
            <a:endParaRPr lang="de-DE" altLang="de-DE"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D1A86C37-C5AC-4911-8838-60E66A9DE143}" type="slidenum">
              <a:rPr lang="de-DE" altLang="de-DE"/>
              <a:pPr/>
              <a:t>8</a:t>
            </a:fld>
            <a:endParaRPr lang="de-DE" altLang="de-DE"/>
          </a:p>
        </p:txBody>
      </p:sp>
      <p:sp>
        <p:nvSpPr>
          <p:cNvPr id="83971" name="Rectangle 2"/>
          <p:cNvSpPr>
            <a:spLocks noGrp="1" noRot="1" noChangeAspect="1" noChangeArrowheads="1" noTextEdit="1"/>
          </p:cNvSpPr>
          <p:nvPr>
            <p:ph type="sldImg"/>
          </p:nvPr>
        </p:nvSpPr>
        <p:spPr>
          <a:xfrm>
            <a:off x="862013" y="738188"/>
            <a:ext cx="4927600" cy="3695700"/>
          </a:xfrm>
          <a:ln/>
        </p:spPr>
      </p:sp>
      <p:sp>
        <p:nvSpPr>
          <p:cNvPr id="83972" name="Rectangle 3"/>
          <p:cNvSpPr>
            <a:spLocks noGrp="1" noChangeArrowheads="1"/>
          </p:cNvSpPr>
          <p:nvPr>
            <p:ph type="body" idx="1"/>
          </p:nvPr>
        </p:nvSpPr>
        <p:spPr>
          <a:xfrm>
            <a:off x="665163" y="4678363"/>
            <a:ext cx="5318125" cy="443388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687" tIns="45843" rIns="91687" bIns="45843"/>
          <a:lstStyle/>
          <a:p>
            <a:pPr eaLnBrk="1" hangingPunct="1"/>
            <a:r>
              <a:rPr lang="ru-RU" altLang="de-DE" smtClean="0"/>
              <a:t>Показания 24-часового измерения артериального давления показывают на пониженное давление, что для  63-летнего пациента является  нормальным артериальным давлением. Между 19 и 21 фазами заметно повышение давления до 200 систолического и 110 диастолического, пульс поднимется от 110 до 120 уд./ мин. Что изменило схему артериального давления этого пациента, почему так резко изменилась кривая? Какие у него были физические нагрузки?</a:t>
            </a:r>
          </a:p>
          <a:p>
            <a:pPr eaLnBrk="1" hangingPunct="1"/>
            <a:endParaRPr lang="ru-RU" altLang="de-DE" smtClean="0"/>
          </a:p>
          <a:p>
            <a:pPr eaLnBrk="1" hangingPunct="1"/>
            <a:r>
              <a:rPr lang="ru-RU" altLang="de-DE" smtClean="0"/>
              <a:t>Пациент сидел дома в это время в своей комнате и смотрел по телевизору чемпионат мира по футболу в Германии между Турцией и Швейцарией. Давление поднялось до максимального уровня перед окончанием игры. Последний гол был решающим, </a:t>
            </a:r>
            <a:r>
              <a:rPr lang="ru-RU" altLang="de-DE" b="1" smtClean="0"/>
              <a:t>когда Швейцария забила второй гол воротарю</a:t>
            </a:r>
            <a:r>
              <a:rPr lang="ru-RU" altLang="de-DE" smtClean="0"/>
              <a:t>. Результат матча 4: 2, Швейцария выиграла по правилу выездного гола. После игры давление снова повысилось, из-за драк игроков по окончанию игры.</a:t>
            </a:r>
          </a:p>
          <a:p>
            <a:pPr eaLnBrk="1" hangingPunct="1"/>
            <a:endParaRPr lang="ru-RU" altLang="de-DE" smtClean="0"/>
          </a:p>
          <a:p>
            <a:pPr eaLnBrk="1" hangingPunct="1"/>
            <a:r>
              <a:rPr lang="ru-RU" altLang="de-DE" smtClean="0"/>
              <a:t>Хотя пациент находился дома в безопасности и наслаждался свободным вечером, его восприятие, очевидно</a:t>
            </a:r>
            <a:r>
              <a:rPr lang="en-US" altLang="de-DE" smtClean="0"/>
              <a:t>, </a:t>
            </a:r>
            <a:r>
              <a:rPr lang="ru-RU" altLang="de-DE" smtClean="0"/>
              <a:t>напряжено, посредством определенных событий (сначала игрой, а потом дракой). </a:t>
            </a:r>
            <a:endParaRPr lang="de-CH" altLang="de-DE"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56D8BF6B-9C0D-435D-9DCD-9DC093913C67}" type="slidenum">
              <a:rPr lang="de-DE" altLang="de-DE"/>
              <a:pPr/>
              <a:t>9</a:t>
            </a:fld>
            <a:endParaRPr lang="de-DE" altLang="de-DE"/>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90000"/>
              </a:lnSpc>
            </a:pPr>
            <a:r>
              <a:rPr lang="ru-RU" altLang="de-DE" sz="1000" dirty="0" smtClean="0"/>
              <a:t>Кубок мира в Германии запечатлелся, в буквальном смысле, в сердце многих болельщиков: около 9500 человек  во время турнира, были отвезены в больницу из-за проблем с </a:t>
            </a:r>
            <a:r>
              <a:rPr lang="ru-RU" altLang="de-DE" sz="1000" dirty="0" err="1" smtClean="0"/>
              <a:t>сердечно-сосудистой</a:t>
            </a:r>
            <a:r>
              <a:rPr lang="ru-RU" altLang="de-DE" sz="1000" dirty="0" smtClean="0"/>
              <a:t> системой. Это результат исследования, проведенного в университетской клинике Мюнхена. Только в  баварской столице в дни игры, более 60 пациентов были госпитализированы с сердечными проблемами,  что в четыре раза больше, чем в будние дни. Случаи с инфарктами зафиксированы во время свистка. </a:t>
            </a:r>
            <a:r>
              <a:rPr lang="ru-RU" altLang="de-DE" sz="1000" dirty="0" smtClean="0">
                <a:solidFill>
                  <a:srgbClr val="000099"/>
                </a:solidFill>
              </a:rPr>
              <a:t>Исследователи доказали, что по статистике, длительный  эмоциональный стресс становиться причиной инфарктов миокарда.</a:t>
            </a:r>
            <a:endParaRPr lang="de-DE" altLang="de-DE" sz="1000" dirty="0" smtClean="0">
              <a:solidFill>
                <a:srgbClr val="000099"/>
              </a:solidFill>
            </a:endParaRPr>
          </a:p>
          <a:p>
            <a:pPr eaLnBrk="1" hangingPunct="1">
              <a:lnSpc>
                <a:spcPct val="90000"/>
              </a:lnSpc>
            </a:pPr>
            <a:r>
              <a:rPr lang="ru-RU" altLang="de-DE" sz="1000" dirty="0" smtClean="0"/>
              <a:t>Аргентина несет ответственность за</a:t>
            </a:r>
          </a:p>
          <a:p>
            <a:pPr eaLnBrk="1" hangingPunct="1">
              <a:lnSpc>
                <a:spcPct val="90000"/>
              </a:lnSpc>
            </a:pPr>
            <a:r>
              <a:rPr lang="ru-RU" altLang="de-DE" sz="1000" dirty="0" smtClean="0"/>
              <a:t>большинство сердечных приступов.</a:t>
            </a:r>
          </a:p>
          <a:p>
            <a:pPr eaLnBrk="1" hangingPunct="1">
              <a:lnSpc>
                <a:spcPct val="90000"/>
              </a:lnSpc>
            </a:pPr>
            <a:r>
              <a:rPr lang="ru-RU" altLang="de-DE" sz="1000" dirty="0" smtClean="0">
                <a:solidFill>
                  <a:srgbClr val="000099"/>
                </a:solidFill>
              </a:rPr>
              <a:t>Наибольшее количество инфарктов зафиксировано во время четверти финала игры  Германии с Аргентиной</a:t>
            </a:r>
            <a:r>
              <a:rPr lang="ru-RU" altLang="de-DE" sz="1000" dirty="0" smtClean="0"/>
              <a:t>. В то время, 63 человека были госпитализированы с сердечными приступами аритмии в клиники Мюнхена. В полуфинале против Италии, в дополнительное время, </a:t>
            </a:r>
            <a:r>
              <a:rPr lang="ru-RU" altLang="de-DE" sz="1000" dirty="0" err="1" smtClean="0"/>
              <a:t>Клинсманн</a:t>
            </a:r>
            <a:r>
              <a:rPr lang="ru-RU" altLang="de-DE" sz="1000" dirty="0" smtClean="0"/>
              <a:t> </a:t>
            </a:r>
            <a:r>
              <a:rPr lang="ru-RU" altLang="de-DE" sz="1000" dirty="0" err="1" smtClean="0"/>
              <a:t>Елф</a:t>
            </a:r>
            <a:r>
              <a:rPr lang="ru-RU" altLang="de-DE" sz="1000" dirty="0" smtClean="0"/>
              <a:t> выбыл из команды, а в день отборной игры против Польши, сердечных приступов было намного больше, чем в предыдущие дни.</a:t>
            </a:r>
          </a:p>
          <a:p>
            <a:pPr eaLnBrk="1" hangingPunct="1">
              <a:lnSpc>
                <a:spcPct val="90000"/>
              </a:lnSpc>
            </a:pPr>
            <a:r>
              <a:rPr lang="ru-RU" altLang="de-DE" sz="1000" b="1" dirty="0" smtClean="0"/>
              <a:t>Также для женщин риск сердечных приступов повышается.</a:t>
            </a:r>
          </a:p>
          <a:p>
            <a:pPr eaLnBrk="1" hangingPunct="1">
              <a:lnSpc>
                <a:spcPct val="90000"/>
              </a:lnSpc>
            </a:pPr>
            <a:r>
              <a:rPr lang="ru-RU" altLang="de-DE" sz="1000" dirty="0" smtClean="0"/>
              <a:t>Конечно же в первую очередь пострадали мужчины: риск сердечных приступов увеличивается втройне во время игры, но также и женщины подвержены приступам. Им нужно в два раза больше медицинского внимания, чем в обычные дни игры. Врачи рекомендуют людям с хроническими сердечными проблемами, посещающими такие события,  регулярно обследоваться в больницах, а в период матчей отказаться от переедания и алкоголя. </a:t>
            </a:r>
            <a:endParaRPr lang="de-DE" altLang="de-DE" sz="1000" b="1" dirty="0" smtClean="0"/>
          </a:p>
          <a:p>
            <a:pPr eaLnBrk="1" hangingPunct="1">
              <a:lnSpc>
                <a:spcPct val="90000"/>
              </a:lnSpc>
            </a:pPr>
            <a:r>
              <a:rPr lang="ru-RU" altLang="de-DE" sz="1000" b="1" dirty="0" smtClean="0"/>
              <a:t>Мировые новости</a:t>
            </a:r>
            <a:r>
              <a:rPr lang="de-DE" altLang="de-DE" sz="1000" b="1" dirty="0" smtClean="0"/>
              <a:t>: </a:t>
            </a:r>
            <a:r>
              <a:rPr lang="ru-RU" altLang="de-DE" sz="1000" b="1" dirty="0" smtClean="0"/>
              <a:t>Германия</a:t>
            </a:r>
            <a:endParaRPr lang="de-DE" altLang="de-DE" sz="1000" dirty="0" smtClean="0"/>
          </a:p>
          <a:p>
            <a:pPr eaLnBrk="1" hangingPunct="1">
              <a:lnSpc>
                <a:spcPct val="90000"/>
              </a:lnSpc>
            </a:pPr>
            <a:r>
              <a:rPr lang="de-DE" altLang="de-DE" sz="1000" dirty="0" smtClean="0"/>
              <a:t>[</a:t>
            </a:r>
            <a:r>
              <a:rPr lang="de-DE" altLang="de-DE" sz="1000" dirty="0" err="1" smtClean="0"/>
              <a:t>Flash|HTML</a:t>
            </a:r>
            <a:r>
              <a:rPr lang="de-DE" altLang="de-DE" sz="1000" dirty="0" smtClean="0"/>
              <a:t>]: 31.01.2008 16:23 </a:t>
            </a:r>
            <a:r>
              <a:rPr lang="ru-RU" altLang="de-DE" sz="1000" dirty="0" smtClean="0"/>
              <a:t>на сайте</a:t>
            </a:r>
            <a:r>
              <a:rPr lang="de-DE" altLang="de-DE" sz="1000" dirty="0" smtClean="0"/>
              <a:t> tagesschau.de</a:t>
            </a:r>
            <a:r>
              <a:rPr lang="ru-RU" altLang="de-DE" sz="1000" dirty="0" smtClean="0"/>
              <a:t>, не несет ответственность за посторонние ссылки</a:t>
            </a:r>
            <a:r>
              <a:rPr lang="de-DE" altLang="de-DE" sz="1000" dirty="0" smtClean="0"/>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A7C64C0C-CDD7-4715-9302-3F184961776C}" type="slidenum">
              <a:rPr lang="de-DE" altLang="de-DE"/>
              <a:pPr/>
              <a:t>10</a:t>
            </a:fld>
            <a:endParaRPr lang="de-DE" altLang="de-DE"/>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dirty="0" smtClean="0"/>
              <a:t>Виктор </a:t>
            </a:r>
            <a:r>
              <a:rPr lang="ru-RU" altLang="de-DE" dirty="0" err="1" smtClean="0"/>
              <a:t>Франкль</a:t>
            </a:r>
            <a:r>
              <a:rPr lang="ru-RU" altLang="de-DE" dirty="0" smtClean="0"/>
              <a:t>, 1905 - 1997, венский невропатолог и психиатр, разработавший в концентрационном лагере науку «</a:t>
            </a:r>
            <a:r>
              <a:rPr lang="ru-RU" altLang="de-DE" dirty="0" err="1" smtClean="0"/>
              <a:t>логотерапию</a:t>
            </a:r>
            <a:r>
              <a:rPr lang="ru-RU" altLang="de-DE" dirty="0" smtClean="0"/>
              <a:t>» (Венская школа психотерапии).</a:t>
            </a:r>
          </a:p>
          <a:p>
            <a:pPr eaLnBrk="1" hangingPunct="1"/>
            <a:endParaRPr lang="ru-RU" altLang="de-DE" dirty="0" smtClean="0"/>
          </a:p>
          <a:p>
            <a:pPr eaLnBrk="1" hangingPunct="1"/>
            <a:r>
              <a:rPr lang="ru-RU" altLang="de-DE" dirty="0" smtClean="0"/>
              <a:t>О </a:t>
            </a:r>
            <a:r>
              <a:rPr lang="ru-RU" altLang="de-DE" dirty="0" err="1" smtClean="0"/>
              <a:t>логотерапии</a:t>
            </a:r>
            <a:r>
              <a:rPr lang="ru-RU" altLang="de-DE" dirty="0" smtClean="0"/>
              <a:t> </a:t>
            </a:r>
            <a:r>
              <a:rPr lang="ru-RU" altLang="de-DE" dirty="0" err="1" smtClean="0"/>
              <a:t>Франкля</a:t>
            </a:r>
            <a:r>
              <a:rPr lang="ru-RU" altLang="de-DE" dirty="0" smtClean="0"/>
              <a:t> в </a:t>
            </a:r>
            <a:r>
              <a:rPr lang="ru-RU" altLang="de-DE" dirty="0" err="1" smtClean="0"/>
              <a:t>Encarta</a:t>
            </a:r>
            <a:r>
              <a:rPr lang="ru-RU" altLang="de-DE" dirty="0" smtClean="0"/>
              <a:t>: В отличие от школ Зигмунда Фрейда и Альфреда Адлера, </a:t>
            </a:r>
            <a:r>
              <a:rPr lang="ru-RU" altLang="de-DE" dirty="0" err="1" smtClean="0"/>
              <a:t>Франкль</a:t>
            </a:r>
            <a:r>
              <a:rPr lang="ru-RU" altLang="de-DE" dirty="0" smtClean="0"/>
              <a:t>, считал, что основой человеческой психики является не сексуальное влечение или власть, а духовная жизнь и необходимость обретения цели жизни, самореализации и смысла. Там, где не существует веры в наполненное смыслом будущее, теряется внутренний порядок, последствиями которого являются психический и физический упадок.</a:t>
            </a:r>
          </a:p>
          <a:p>
            <a:pPr eaLnBrk="1" hangingPunct="1"/>
            <a:endParaRPr lang="ru-RU" altLang="de-DE" dirty="0" smtClean="0"/>
          </a:p>
          <a:p>
            <a:pPr eaLnBrk="1" hangingPunct="1"/>
            <a:r>
              <a:rPr lang="ru-RU" altLang="de-DE" dirty="0" smtClean="0"/>
              <a:t> </a:t>
            </a:r>
            <a:r>
              <a:rPr lang="ru-RU" altLang="de-DE" dirty="0" err="1" smtClean="0"/>
              <a:t>Логотерапия</a:t>
            </a:r>
            <a:r>
              <a:rPr lang="ru-RU" altLang="de-DE" dirty="0" smtClean="0"/>
              <a:t> </a:t>
            </a:r>
            <a:r>
              <a:rPr lang="ru-RU" altLang="de-DE" dirty="0" err="1" smtClean="0"/>
              <a:t>Франкля</a:t>
            </a:r>
            <a:r>
              <a:rPr lang="ru-RU" altLang="de-DE" dirty="0" smtClean="0"/>
              <a:t> направлена на то, чтобы пациент осознал смысл собственного существования, а также восстановился физически как личность. Для  этого служит анализ существования, который невротическое  «так-должно-быть" привел к «существующему разочарованию", и может быть преодолен только решением самого человека « так-может-быть».</a:t>
            </a:r>
          </a:p>
          <a:p>
            <a:pPr eaLnBrk="1" hangingPunct="1"/>
            <a:endParaRPr lang="ru-RU" altLang="de-DE" dirty="0" smtClean="0"/>
          </a:p>
          <a:p>
            <a:pPr eaLnBrk="1" hangingPunct="1"/>
            <a:r>
              <a:rPr lang="ru-RU" altLang="de-DE" dirty="0" smtClean="0"/>
              <a:t>© 1993-2003 </a:t>
            </a:r>
            <a:r>
              <a:rPr lang="ru-RU" altLang="de-DE" dirty="0" err="1" smtClean="0"/>
              <a:t>Microsoft</a:t>
            </a:r>
            <a:r>
              <a:rPr lang="ru-RU" altLang="de-DE" dirty="0" smtClean="0"/>
              <a:t> </a:t>
            </a:r>
            <a:r>
              <a:rPr lang="ru-RU" altLang="de-DE" dirty="0" err="1" smtClean="0"/>
              <a:t>Corporation</a:t>
            </a:r>
            <a:r>
              <a:rPr lang="ru-RU" altLang="de-DE" dirty="0" smtClean="0"/>
              <a:t>. Все права защищены.</a:t>
            </a:r>
            <a:endParaRPr lang="de-CH" altLang="de-DE" dirty="0" smtClean="0"/>
          </a:p>
          <a:p>
            <a:pPr eaLnBrk="1" hangingPunct="1"/>
            <a:endParaRPr lang="de-CH" altLang="de-DE" dirty="0" smtClean="0"/>
          </a:p>
          <a:p>
            <a:pPr eaLnBrk="1" hangingPunct="1"/>
            <a:endParaRPr lang="de-DE" altLang="de-DE"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A7C64C0C-CDD7-4715-9302-3F184961776C}" type="slidenum">
              <a:rPr lang="de-DE" altLang="de-DE"/>
              <a:pPr/>
              <a:t>11</a:t>
            </a:fld>
            <a:endParaRPr lang="de-DE" altLang="de-DE"/>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de-DE" smtClean="0"/>
              <a:t>Виктор Франкль, 1905 - 1997, венский невропатолог и психиатр, разработавший в концентрационном лагере науку «логотерапию» (Венская школа психотерапии).</a:t>
            </a:r>
          </a:p>
          <a:p>
            <a:pPr eaLnBrk="1" hangingPunct="1"/>
            <a:endParaRPr lang="ru-RU" altLang="de-DE" smtClean="0"/>
          </a:p>
          <a:p>
            <a:pPr eaLnBrk="1" hangingPunct="1"/>
            <a:r>
              <a:rPr lang="ru-RU" altLang="de-DE" smtClean="0"/>
              <a:t>О логотерапии Франкля в Encarta: В отличие от школ Зигмунда Фрейда и Альфреда Адлера, Франкль, считал, что основой человеческой психики является не сексуальное влечение или власть, а духовная жизнь и необходимость обретения цели жизни, самореализации и смысла. Там, где не существует веры в наполненное смыслом будущее, теряется внутренний порядок, последствиями которого являются психический и физический упадок.</a:t>
            </a:r>
          </a:p>
          <a:p>
            <a:pPr eaLnBrk="1" hangingPunct="1"/>
            <a:endParaRPr lang="ru-RU" altLang="de-DE" smtClean="0"/>
          </a:p>
          <a:p>
            <a:pPr eaLnBrk="1" hangingPunct="1"/>
            <a:r>
              <a:rPr lang="ru-RU" altLang="de-DE" smtClean="0"/>
              <a:t> Логотерапия Франкля направлена на то, чтобы пациент осознал смысл собственного существования, а также восстановился физически как личность. Для  этого служит анализ существования, который невротическое  «так-должно-быть" привел к «существующему разочарованию", и может быть преодолен только решением самого человека « так-может-быть».</a:t>
            </a:r>
          </a:p>
          <a:p>
            <a:pPr eaLnBrk="1" hangingPunct="1"/>
            <a:endParaRPr lang="ru-RU" altLang="de-DE" smtClean="0"/>
          </a:p>
          <a:p>
            <a:pPr eaLnBrk="1" hangingPunct="1"/>
            <a:r>
              <a:rPr lang="ru-RU" altLang="de-DE" smtClean="0"/>
              <a:t>© 1993-2003 Microsoft Corporation. Все права защищены.</a:t>
            </a:r>
            <a:endParaRPr lang="de-CH" altLang="de-DE" smtClean="0"/>
          </a:p>
          <a:p>
            <a:pPr eaLnBrk="1" hangingPunct="1"/>
            <a:endParaRPr lang="de-CH" altLang="de-DE" smtClean="0"/>
          </a:p>
          <a:p>
            <a:pPr eaLnBrk="1" hangingPunct="1"/>
            <a:endParaRPr lang="de-DE" alt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media/image3.jpeg"/><Relationship Id="rId4" Type="http://schemas.openxmlformats.org/officeDocument/2006/relationships/image" Target="../media/image2.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Tree>
    <p:extLst>
      <p:ext uri="{BB962C8B-B14F-4D97-AF65-F5344CB8AC3E}">
        <p14:creationId xmlns:p14="http://schemas.microsoft.com/office/powerpoint/2010/main" xmlns="" val="3183440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xmlns="" val="3875434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0"/>
            <a:ext cx="2057400" cy="6126163"/>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0"/>
            <a:ext cx="6019800" cy="6126163"/>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xmlns="" val="1252439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457200" y="0"/>
            <a:ext cx="8229600" cy="6126163"/>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xmlns="" val="14510445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0"/>
            <a:ext cx="8229600" cy="765175"/>
          </a:xfrm>
        </p:spPr>
        <p:txBody>
          <a:bodyPr/>
          <a:lstStyle/>
          <a:p>
            <a:r>
              <a:rPr lang="de-DE" smtClean="0"/>
              <a:t>Titelmasterformat durch Klicken bearbeiten</a:t>
            </a:r>
            <a:endParaRPr lang="de-DE"/>
          </a:p>
        </p:txBody>
      </p:sp>
      <p:sp>
        <p:nvSpPr>
          <p:cNvPr id="3" name="Textplatzhalter 2"/>
          <p:cNvSpPr>
            <a:spLocks noGrp="1"/>
          </p:cNvSpPr>
          <p:nvPr>
            <p:ph type="body" sz="half" idx="1"/>
          </p:nvPr>
        </p:nvSpPr>
        <p:spPr>
          <a:xfrm>
            <a:off x="457200" y="1600200"/>
            <a:ext cx="4038600" cy="4525963"/>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xmlns="" val="4125405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xmlns="" val="3744072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Tree>
    <p:extLst>
      <p:ext uri="{BB962C8B-B14F-4D97-AF65-F5344CB8AC3E}">
        <p14:creationId xmlns:p14="http://schemas.microsoft.com/office/powerpoint/2010/main" xmlns="" val="3998754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xmlns="" val="1936125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xmlns="" val="2372538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Nur Titel">
    <p:spTree>
      <p:nvGrpSpPr>
        <p:cNvPr id="1" name=""/>
        <p:cNvGrpSpPr/>
        <p:nvPr/>
      </p:nvGrpSpPr>
      <p:grpSpPr>
        <a:xfrm>
          <a:off x="0" y="0"/>
          <a:ext cx="0" cy="0"/>
          <a:chOff x="0" y="0"/>
          <a:chExt cx="0" cy="0"/>
        </a:xfrm>
      </p:grpSpPr>
      <p:graphicFrame>
        <p:nvGraphicFramePr>
          <p:cNvPr id="3" name="Object 7"/>
          <p:cNvGraphicFramePr>
            <a:graphicFrameLocks noChangeAspect="1"/>
          </p:cNvGraphicFramePr>
          <p:nvPr userDrawn="1"/>
        </p:nvGraphicFramePr>
        <p:xfrm>
          <a:off x="0" y="-26988"/>
          <a:ext cx="9180513" cy="860426"/>
        </p:xfrm>
        <a:graphic>
          <a:graphicData uri="http://schemas.openxmlformats.org/presentationml/2006/ole">
            <p:oleObj spid="_x0000_s145422" name="Image" r:id="rId3" imgW="10260317" imgH="964739" progId="">
              <p:embed/>
            </p:oleObj>
          </a:graphicData>
        </a:graphic>
      </p:graphicFrame>
      <p:pic>
        <p:nvPicPr>
          <p:cNvPr id="4" name="Picture 9" descr="gold"/>
          <p:cNvPicPr>
            <a:picLocks noChangeAspect="1" noChangeArrowheads="1"/>
          </p:cNvPicPr>
          <p:nvPr userDrawn="1"/>
        </p:nvPicPr>
        <p:blipFill>
          <a:blip r:embed="rId4">
            <a:extLst>
              <a:ext uri="{28A0092B-C50C-407E-A947-70E740481C1C}">
                <a14:useLocalDpi xmlns:a14="http://schemas.microsoft.com/office/drawing/2010/main" xmlns="" val="0"/>
              </a:ext>
            </a:extLst>
          </a:blip>
          <a:srcRect/>
          <a:stretch>
            <a:fillRect/>
          </a:stretch>
        </p:blipFill>
        <p:spPr bwMode="auto">
          <a:xfrm>
            <a:off x="8172450" y="6242050"/>
            <a:ext cx="450850" cy="37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Box 13"/>
          <p:cNvSpPr txBox="1">
            <a:spLocks noChangeArrowheads="1"/>
          </p:cNvSpPr>
          <p:nvPr userDrawn="1"/>
        </p:nvSpPr>
        <p:spPr bwMode="auto">
          <a:xfrm>
            <a:off x="6011863" y="6453188"/>
            <a:ext cx="180022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txBody>
          <a:bodyPr>
            <a:spAutoFit/>
          </a:bodyPr>
          <a:lstStyle>
            <a:lvl1pPr marL="342900" indent="-342900" eaLnBrk="0" hangingPunct="0">
              <a:defRPr>
                <a:solidFill>
                  <a:srgbClr val="000099"/>
                </a:solidFill>
                <a:latin typeface="Arial" charset="0"/>
              </a:defRPr>
            </a:lvl1pPr>
            <a:lvl2pPr marL="742950" indent="-285750" eaLnBrk="0" hangingPunct="0">
              <a:defRPr>
                <a:solidFill>
                  <a:srgbClr val="000099"/>
                </a:solidFill>
                <a:latin typeface="Arial" charset="0"/>
              </a:defRPr>
            </a:lvl2pPr>
            <a:lvl3pPr marL="1143000" indent="-228600" eaLnBrk="0" hangingPunct="0">
              <a:defRPr>
                <a:solidFill>
                  <a:srgbClr val="000099"/>
                </a:solidFill>
                <a:latin typeface="Arial" charset="0"/>
              </a:defRPr>
            </a:lvl3pPr>
            <a:lvl4pPr marL="1600200" indent="-228600" eaLnBrk="0" hangingPunct="0">
              <a:defRPr>
                <a:solidFill>
                  <a:srgbClr val="000099"/>
                </a:solidFill>
                <a:latin typeface="Arial" charset="0"/>
              </a:defRPr>
            </a:lvl4pPr>
            <a:lvl5pPr marL="2057400" indent="-228600" eaLnBrk="0" hangingPunct="0">
              <a:defRPr>
                <a:solidFill>
                  <a:srgbClr val="000099"/>
                </a:solidFill>
                <a:latin typeface="Arial" charset="0"/>
              </a:defRPr>
            </a:lvl5pPr>
            <a:lvl6pPr marL="2514600" indent="-228600" algn="ctr" eaLnBrk="0" fontAlgn="base" hangingPunct="0">
              <a:lnSpc>
                <a:spcPct val="90000"/>
              </a:lnSpc>
              <a:spcBef>
                <a:spcPct val="20000"/>
              </a:spcBef>
              <a:spcAft>
                <a:spcPct val="0"/>
              </a:spcAft>
              <a:defRPr>
                <a:solidFill>
                  <a:srgbClr val="000099"/>
                </a:solidFill>
                <a:latin typeface="Arial" charset="0"/>
              </a:defRPr>
            </a:lvl6pPr>
            <a:lvl7pPr marL="2971800" indent="-228600" algn="ctr" eaLnBrk="0" fontAlgn="base" hangingPunct="0">
              <a:lnSpc>
                <a:spcPct val="90000"/>
              </a:lnSpc>
              <a:spcBef>
                <a:spcPct val="20000"/>
              </a:spcBef>
              <a:spcAft>
                <a:spcPct val="0"/>
              </a:spcAft>
              <a:defRPr>
                <a:solidFill>
                  <a:srgbClr val="000099"/>
                </a:solidFill>
                <a:latin typeface="Arial" charset="0"/>
              </a:defRPr>
            </a:lvl7pPr>
            <a:lvl8pPr marL="3429000" indent="-228600" algn="ctr" eaLnBrk="0" fontAlgn="base" hangingPunct="0">
              <a:lnSpc>
                <a:spcPct val="90000"/>
              </a:lnSpc>
              <a:spcBef>
                <a:spcPct val="20000"/>
              </a:spcBef>
              <a:spcAft>
                <a:spcPct val="0"/>
              </a:spcAft>
              <a:defRPr>
                <a:solidFill>
                  <a:srgbClr val="000099"/>
                </a:solidFill>
                <a:latin typeface="Arial" charset="0"/>
              </a:defRPr>
            </a:lvl8pPr>
            <a:lvl9pPr marL="3886200" indent="-228600" algn="ctr" eaLnBrk="0" fontAlgn="base" hangingPunct="0">
              <a:lnSpc>
                <a:spcPct val="90000"/>
              </a:lnSpc>
              <a:spcBef>
                <a:spcPct val="20000"/>
              </a:spcBef>
              <a:spcAft>
                <a:spcPct val="0"/>
              </a:spcAft>
              <a:defRPr>
                <a:solidFill>
                  <a:srgbClr val="000099"/>
                </a:solidFill>
                <a:latin typeface="Arial" charset="0"/>
              </a:defRPr>
            </a:lvl9pPr>
          </a:lstStyle>
          <a:p>
            <a:pPr algn="ctr" eaLnBrk="1" hangingPunct="1">
              <a:lnSpc>
                <a:spcPct val="90000"/>
              </a:lnSpc>
              <a:spcBef>
                <a:spcPct val="50000"/>
              </a:spcBef>
              <a:defRPr/>
            </a:pPr>
            <a:r>
              <a:rPr lang="de-DE" sz="1200" smtClean="0">
                <a:solidFill>
                  <a:schemeClr val="tx1"/>
                </a:solidFill>
              </a:rPr>
              <a:t>     </a:t>
            </a:r>
          </a:p>
        </p:txBody>
      </p:sp>
      <p:sp>
        <p:nvSpPr>
          <p:cNvPr id="6" name="Text Box 15"/>
          <p:cNvSpPr txBox="1">
            <a:spLocks noChangeArrowheads="1"/>
          </p:cNvSpPr>
          <p:nvPr userDrawn="1"/>
        </p:nvSpPr>
        <p:spPr bwMode="auto">
          <a:xfrm>
            <a:off x="6011863" y="6453188"/>
            <a:ext cx="180022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txBody>
          <a:bodyPr>
            <a:spAutoFit/>
          </a:bodyPr>
          <a:lstStyle>
            <a:lvl1pPr marL="342900" indent="-342900" eaLnBrk="0" hangingPunct="0">
              <a:defRPr>
                <a:solidFill>
                  <a:srgbClr val="000099"/>
                </a:solidFill>
                <a:latin typeface="Arial" charset="0"/>
              </a:defRPr>
            </a:lvl1pPr>
            <a:lvl2pPr marL="742950" indent="-285750" eaLnBrk="0" hangingPunct="0">
              <a:defRPr>
                <a:solidFill>
                  <a:srgbClr val="000099"/>
                </a:solidFill>
                <a:latin typeface="Arial" charset="0"/>
              </a:defRPr>
            </a:lvl2pPr>
            <a:lvl3pPr marL="1143000" indent="-228600" eaLnBrk="0" hangingPunct="0">
              <a:defRPr>
                <a:solidFill>
                  <a:srgbClr val="000099"/>
                </a:solidFill>
                <a:latin typeface="Arial" charset="0"/>
              </a:defRPr>
            </a:lvl3pPr>
            <a:lvl4pPr marL="1600200" indent="-228600" eaLnBrk="0" hangingPunct="0">
              <a:defRPr>
                <a:solidFill>
                  <a:srgbClr val="000099"/>
                </a:solidFill>
                <a:latin typeface="Arial" charset="0"/>
              </a:defRPr>
            </a:lvl4pPr>
            <a:lvl5pPr marL="2057400" indent="-228600" eaLnBrk="0" hangingPunct="0">
              <a:defRPr>
                <a:solidFill>
                  <a:srgbClr val="000099"/>
                </a:solidFill>
                <a:latin typeface="Arial" charset="0"/>
              </a:defRPr>
            </a:lvl5pPr>
            <a:lvl6pPr marL="2514600" indent="-228600" algn="ctr" eaLnBrk="0" fontAlgn="base" hangingPunct="0">
              <a:lnSpc>
                <a:spcPct val="90000"/>
              </a:lnSpc>
              <a:spcBef>
                <a:spcPct val="20000"/>
              </a:spcBef>
              <a:spcAft>
                <a:spcPct val="0"/>
              </a:spcAft>
              <a:defRPr>
                <a:solidFill>
                  <a:srgbClr val="000099"/>
                </a:solidFill>
                <a:latin typeface="Arial" charset="0"/>
              </a:defRPr>
            </a:lvl6pPr>
            <a:lvl7pPr marL="2971800" indent="-228600" algn="ctr" eaLnBrk="0" fontAlgn="base" hangingPunct="0">
              <a:lnSpc>
                <a:spcPct val="90000"/>
              </a:lnSpc>
              <a:spcBef>
                <a:spcPct val="20000"/>
              </a:spcBef>
              <a:spcAft>
                <a:spcPct val="0"/>
              </a:spcAft>
              <a:defRPr>
                <a:solidFill>
                  <a:srgbClr val="000099"/>
                </a:solidFill>
                <a:latin typeface="Arial" charset="0"/>
              </a:defRPr>
            </a:lvl7pPr>
            <a:lvl8pPr marL="3429000" indent="-228600" algn="ctr" eaLnBrk="0" fontAlgn="base" hangingPunct="0">
              <a:lnSpc>
                <a:spcPct val="90000"/>
              </a:lnSpc>
              <a:spcBef>
                <a:spcPct val="20000"/>
              </a:spcBef>
              <a:spcAft>
                <a:spcPct val="0"/>
              </a:spcAft>
              <a:defRPr>
                <a:solidFill>
                  <a:srgbClr val="000099"/>
                </a:solidFill>
                <a:latin typeface="Arial" charset="0"/>
              </a:defRPr>
            </a:lvl8pPr>
            <a:lvl9pPr marL="3886200" indent="-228600" algn="ctr" eaLnBrk="0" fontAlgn="base" hangingPunct="0">
              <a:lnSpc>
                <a:spcPct val="90000"/>
              </a:lnSpc>
              <a:spcBef>
                <a:spcPct val="20000"/>
              </a:spcBef>
              <a:spcAft>
                <a:spcPct val="0"/>
              </a:spcAft>
              <a:defRPr>
                <a:solidFill>
                  <a:srgbClr val="000099"/>
                </a:solidFill>
                <a:latin typeface="Arial" charset="0"/>
              </a:defRPr>
            </a:lvl9pPr>
          </a:lstStyle>
          <a:p>
            <a:pPr algn="ctr" eaLnBrk="1" hangingPunct="1">
              <a:lnSpc>
                <a:spcPct val="90000"/>
              </a:lnSpc>
              <a:spcBef>
                <a:spcPct val="50000"/>
              </a:spcBef>
              <a:defRPr/>
            </a:pPr>
            <a:r>
              <a:rPr lang="de-DE" sz="1200" smtClean="0">
                <a:solidFill>
                  <a:schemeClr val="tx1"/>
                </a:solidFill>
              </a:rPr>
              <a:t>          </a:t>
            </a:r>
          </a:p>
        </p:txBody>
      </p:sp>
      <p:sp>
        <p:nvSpPr>
          <p:cNvPr id="7" name="Text Box 17"/>
          <p:cNvSpPr txBox="1">
            <a:spLocks noChangeArrowheads="1"/>
          </p:cNvSpPr>
          <p:nvPr userDrawn="1"/>
        </p:nvSpPr>
        <p:spPr bwMode="auto">
          <a:xfrm>
            <a:off x="6011863" y="6453188"/>
            <a:ext cx="180022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txBody>
          <a:bodyPr>
            <a:spAutoFit/>
          </a:bodyPr>
          <a:lstStyle>
            <a:lvl1pPr marL="342900" indent="-342900" eaLnBrk="0" hangingPunct="0">
              <a:defRPr>
                <a:solidFill>
                  <a:srgbClr val="000099"/>
                </a:solidFill>
                <a:latin typeface="Arial" charset="0"/>
              </a:defRPr>
            </a:lvl1pPr>
            <a:lvl2pPr marL="742950" indent="-285750" eaLnBrk="0" hangingPunct="0">
              <a:defRPr>
                <a:solidFill>
                  <a:srgbClr val="000099"/>
                </a:solidFill>
                <a:latin typeface="Arial" charset="0"/>
              </a:defRPr>
            </a:lvl2pPr>
            <a:lvl3pPr marL="1143000" indent="-228600" eaLnBrk="0" hangingPunct="0">
              <a:defRPr>
                <a:solidFill>
                  <a:srgbClr val="000099"/>
                </a:solidFill>
                <a:latin typeface="Arial" charset="0"/>
              </a:defRPr>
            </a:lvl3pPr>
            <a:lvl4pPr marL="1600200" indent="-228600" eaLnBrk="0" hangingPunct="0">
              <a:defRPr>
                <a:solidFill>
                  <a:srgbClr val="000099"/>
                </a:solidFill>
                <a:latin typeface="Arial" charset="0"/>
              </a:defRPr>
            </a:lvl4pPr>
            <a:lvl5pPr marL="2057400" indent="-228600" eaLnBrk="0" hangingPunct="0">
              <a:defRPr>
                <a:solidFill>
                  <a:srgbClr val="000099"/>
                </a:solidFill>
                <a:latin typeface="Arial" charset="0"/>
              </a:defRPr>
            </a:lvl5pPr>
            <a:lvl6pPr marL="2514600" indent="-228600" algn="ctr" eaLnBrk="0" fontAlgn="base" hangingPunct="0">
              <a:lnSpc>
                <a:spcPct val="90000"/>
              </a:lnSpc>
              <a:spcBef>
                <a:spcPct val="20000"/>
              </a:spcBef>
              <a:spcAft>
                <a:spcPct val="0"/>
              </a:spcAft>
              <a:defRPr>
                <a:solidFill>
                  <a:srgbClr val="000099"/>
                </a:solidFill>
                <a:latin typeface="Arial" charset="0"/>
              </a:defRPr>
            </a:lvl6pPr>
            <a:lvl7pPr marL="2971800" indent="-228600" algn="ctr" eaLnBrk="0" fontAlgn="base" hangingPunct="0">
              <a:lnSpc>
                <a:spcPct val="90000"/>
              </a:lnSpc>
              <a:spcBef>
                <a:spcPct val="20000"/>
              </a:spcBef>
              <a:spcAft>
                <a:spcPct val="0"/>
              </a:spcAft>
              <a:defRPr>
                <a:solidFill>
                  <a:srgbClr val="000099"/>
                </a:solidFill>
                <a:latin typeface="Arial" charset="0"/>
              </a:defRPr>
            </a:lvl7pPr>
            <a:lvl8pPr marL="3429000" indent="-228600" algn="ctr" eaLnBrk="0" fontAlgn="base" hangingPunct="0">
              <a:lnSpc>
                <a:spcPct val="90000"/>
              </a:lnSpc>
              <a:spcBef>
                <a:spcPct val="20000"/>
              </a:spcBef>
              <a:spcAft>
                <a:spcPct val="0"/>
              </a:spcAft>
              <a:defRPr>
                <a:solidFill>
                  <a:srgbClr val="000099"/>
                </a:solidFill>
                <a:latin typeface="Arial" charset="0"/>
              </a:defRPr>
            </a:lvl8pPr>
            <a:lvl9pPr marL="3886200" indent="-228600" algn="ctr" eaLnBrk="0" fontAlgn="base" hangingPunct="0">
              <a:lnSpc>
                <a:spcPct val="90000"/>
              </a:lnSpc>
              <a:spcBef>
                <a:spcPct val="20000"/>
              </a:spcBef>
              <a:spcAft>
                <a:spcPct val="0"/>
              </a:spcAft>
              <a:defRPr>
                <a:solidFill>
                  <a:srgbClr val="000099"/>
                </a:solidFill>
                <a:latin typeface="Arial" charset="0"/>
              </a:defRPr>
            </a:lvl9pPr>
          </a:lstStyle>
          <a:p>
            <a:pPr algn="ctr" eaLnBrk="1" hangingPunct="1">
              <a:lnSpc>
                <a:spcPct val="90000"/>
              </a:lnSpc>
              <a:spcBef>
                <a:spcPct val="20000"/>
              </a:spcBef>
              <a:defRPr/>
            </a:pPr>
            <a:r>
              <a:rPr lang="de-DE" sz="1200" smtClean="0">
                <a:solidFill>
                  <a:schemeClr val="tx1"/>
                </a:solidFill>
              </a:rPr>
              <a:t>              </a:t>
            </a:r>
            <a:endParaRPr lang="de-DE" smtClean="0"/>
          </a:p>
        </p:txBody>
      </p:sp>
      <p:pic>
        <p:nvPicPr>
          <p:cNvPr id="8" name="Picture 3" descr="C:\Users\Ruedi\Documents\Eigene Dateien Ruedi alt\Eigene Bilder\LLG\LLG_Gras LOGO.jpg"/>
          <p:cNvPicPr>
            <a:picLocks noChangeAspect="1" noChangeArrowheads="1"/>
          </p:cNvPicPr>
          <p:nvPr userDrawn="1"/>
        </p:nvPicPr>
        <p:blipFill>
          <a:blip r:embed="rId5">
            <a:extLst>
              <a:ext uri="{28A0092B-C50C-407E-A947-70E740481C1C}">
                <a14:useLocalDpi xmlns:a14="http://schemas.microsoft.com/office/drawing/2010/main" xmlns="" val="0"/>
              </a:ext>
            </a:extLst>
          </a:blip>
          <a:srcRect/>
          <a:stretch>
            <a:fillRect/>
          </a:stretch>
        </p:blipFill>
        <p:spPr bwMode="auto">
          <a:xfrm>
            <a:off x="8172450" y="5497513"/>
            <a:ext cx="939800" cy="136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 descr="C:\Users\Ruedi\Documents\Eigene Dateien Ruedi alt\Eigene Bilder\LLG\LLG_Gras LOGO.jpg"/>
          <p:cNvPicPr>
            <a:picLocks noChangeAspect="1" noChangeArrowheads="1"/>
          </p:cNvPicPr>
          <p:nvPr userDrawn="1"/>
        </p:nvPicPr>
        <p:blipFill>
          <a:blip r:embed="rId5">
            <a:extLst>
              <a:ext uri="{28A0092B-C50C-407E-A947-70E740481C1C}">
                <a14:useLocalDpi xmlns:a14="http://schemas.microsoft.com/office/drawing/2010/main" xmlns="" val="0"/>
              </a:ext>
            </a:extLst>
          </a:blip>
          <a:srcRect/>
          <a:stretch>
            <a:fillRect/>
          </a:stretch>
        </p:blipFill>
        <p:spPr bwMode="auto">
          <a:xfrm>
            <a:off x="8172450" y="5497513"/>
            <a:ext cx="939800" cy="136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el 1"/>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p14="http://schemas.microsoft.com/office/powerpoint/2010/main" xmlns="" val="2031791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0327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Tree>
    <p:extLst>
      <p:ext uri="{BB962C8B-B14F-4D97-AF65-F5344CB8AC3E}">
        <p14:creationId xmlns:p14="http://schemas.microsoft.com/office/powerpoint/2010/main" xmlns="" val="2238336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Tree>
    <p:extLst>
      <p:ext uri="{BB962C8B-B14F-4D97-AF65-F5344CB8AC3E}">
        <p14:creationId xmlns:p14="http://schemas.microsoft.com/office/powerpoint/2010/main" xmlns="" val="3608143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7"/>
          <p:cNvGraphicFramePr>
            <a:graphicFrameLocks noChangeAspect="1"/>
          </p:cNvGraphicFramePr>
          <p:nvPr userDrawn="1"/>
        </p:nvGraphicFramePr>
        <p:xfrm>
          <a:off x="0" y="-26988"/>
          <a:ext cx="9180513" cy="860426"/>
        </p:xfrm>
        <a:graphic>
          <a:graphicData uri="http://schemas.openxmlformats.org/presentationml/2006/ole">
            <p:oleObj spid="_x0000_s1046" name="Image" r:id="rId16" imgW="10260317" imgH="964739" progId="">
              <p:embed/>
            </p:oleObj>
          </a:graphicData>
        </a:graphic>
      </p:graphicFrame>
      <p:pic>
        <p:nvPicPr>
          <p:cNvPr id="1027" name="Picture 9" descr="gold"/>
          <p:cNvPicPr>
            <a:picLocks noChangeAspect="1" noChangeArrowheads="1"/>
          </p:cNvPicPr>
          <p:nvPr userDrawn="1"/>
        </p:nvPicPr>
        <p:blipFill>
          <a:blip r:embed="rId17">
            <a:extLst>
              <a:ext uri="{28A0092B-C50C-407E-A947-70E740481C1C}">
                <a14:useLocalDpi xmlns:a14="http://schemas.microsoft.com/office/drawing/2010/main" xmlns="" val="0"/>
              </a:ext>
            </a:extLst>
          </a:blip>
          <a:srcRect/>
          <a:stretch>
            <a:fillRect/>
          </a:stretch>
        </p:blipFill>
        <p:spPr bwMode="auto">
          <a:xfrm>
            <a:off x="8172450" y="6242050"/>
            <a:ext cx="450850" cy="37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2"/>
          <p:cNvSpPr>
            <a:spLocks noGrp="1" noChangeArrowheads="1"/>
          </p:cNvSpPr>
          <p:nvPr>
            <p:ph type="title"/>
          </p:nvPr>
        </p:nvSpPr>
        <p:spPr bwMode="auto">
          <a:xfrm>
            <a:off x="457200" y="0"/>
            <a:ext cx="8229600" cy="7651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de-DE" smtClean="0"/>
              <a:t>Titelmasterformat durch Klicken </a:t>
            </a:r>
          </a:p>
        </p:txBody>
      </p:sp>
      <p:sp>
        <p:nvSpPr>
          <p:cNvPr id="102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1030" name="Text Box 13"/>
          <p:cNvSpPr txBox="1">
            <a:spLocks noChangeArrowheads="1"/>
          </p:cNvSpPr>
          <p:nvPr userDrawn="1"/>
        </p:nvSpPr>
        <p:spPr bwMode="auto">
          <a:xfrm>
            <a:off x="6011863" y="6453188"/>
            <a:ext cx="180022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txBody>
          <a:bodyPr>
            <a:spAutoFit/>
          </a:bodyPr>
          <a:lstStyle>
            <a:lvl1pPr marL="342900" indent="-342900" eaLnBrk="0" hangingPunct="0">
              <a:defRPr>
                <a:solidFill>
                  <a:srgbClr val="000099"/>
                </a:solidFill>
                <a:latin typeface="Arial" charset="0"/>
              </a:defRPr>
            </a:lvl1pPr>
            <a:lvl2pPr marL="742950" indent="-285750" eaLnBrk="0" hangingPunct="0">
              <a:defRPr>
                <a:solidFill>
                  <a:srgbClr val="000099"/>
                </a:solidFill>
                <a:latin typeface="Arial" charset="0"/>
              </a:defRPr>
            </a:lvl2pPr>
            <a:lvl3pPr marL="1143000" indent="-228600" eaLnBrk="0" hangingPunct="0">
              <a:defRPr>
                <a:solidFill>
                  <a:srgbClr val="000099"/>
                </a:solidFill>
                <a:latin typeface="Arial" charset="0"/>
              </a:defRPr>
            </a:lvl3pPr>
            <a:lvl4pPr marL="1600200" indent="-228600" eaLnBrk="0" hangingPunct="0">
              <a:defRPr>
                <a:solidFill>
                  <a:srgbClr val="000099"/>
                </a:solidFill>
                <a:latin typeface="Arial" charset="0"/>
              </a:defRPr>
            </a:lvl4pPr>
            <a:lvl5pPr marL="2057400" indent="-228600" eaLnBrk="0" hangingPunct="0">
              <a:defRPr>
                <a:solidFill>
                  <a:srgbClr val="000099"/>
                </a:solidFill>
                <a:latin typeface="Arial" charset="0"/>
              </a:defRPr>
            </a:lvl5pPr>
            <a:lvl6pPr marL="2514600" indent="-228600" algn="ctr" eaLnBrk="0" fontAlgn="base" hangingPunct="0">
              <a:lnSpc>
                <a:spcPct val="90000"/>
              </a:lnSpc>
              <a:spcBef>
                <a:spcPct val="20000"/>
              </a:spcBef>
              <a:spcAft>
                <a:spcPct val="0"/>
              </a:spcAft>
              <a:defRPr>
                <a:solidFill>
                  <a:srgbClr val="000099"/>
                </a:solidFill>
                <a:latin typeface="Arial" charset="0"/>
              </a:defRPr>
            </a:lvl6pPr>
            <a:lvl7pPr marL="2971800" indent="-228600" algn="ctr" eaLnBrk="0" fontAlgn="base" hangingPunct="0">
              <a:lnSpc>
                <a:spcPct val="90000"/>
              </a:lnSpc>
              <a:spcBef>
                <a:spcPct val="20000"/>
              </a:spcBef>
              <a:spcAft>
                <a:spcPct val="0"/>
              </a:spcAft>
              <a:defRPr>
                <a:solidFill>
                  <a:srgbClr val="000099"/>
                </a:solidFill>
                <a:latin typeface="Arial" charset="0"/>
              </a:defRPr>
            </a:lvl7pPr>
            <a:lvl8pPr marL="3429000" indent="-228600" algn="ctr" eaLnBrk="0" fontAlgn="base" hangingPunct="0">
              <a:lnSpc>
                <a:spcPct val="90000"/>
              </a:lnSpc>
              <a:spcBef>
                <a:spcPct val="20000"/>
              </a:spcBef>
              <a:spcAft>
                <a:spcPct val="0"/>
              </a:spcAft>
              <a:defRPr>
                <a:solidFill>
                  <a:srgbClr val="000099"/>
                </a:solidFill>
                <a:latin typeface="Arial" charset="0"/>
              </a:defRPr>
            </a:lvl8pPr>
            <a:lvl9pPr marL="3886200" indent="-228600" algn="ctr" eaLnBrk="0" fontAlgn="base" hangingPunct="0">
              <a:lnSpc>
                <a:spcPct val="90000"/>
              </a:lnSpc>
              <a:spcBef>
                <a:spcPct val="20000"/>
              </a:spcBef>
              <a:spcAft>
                <a:spcPct val="0"/>
              </a:spcAft>
              <a:defRPr>
                <a:solidFill>
                  <a:srgbClr val="000099"/>
                </a:solidFill>
                <a:latin typeface="Arial" charset="0"/>
              </a:defRPr>
            </a:lvl9pPr>
          </a:lstStyle>
          <a:p>
            <a:pPr algn="ctr" eaLnBrk="1" hangingPunct="1">
              <a:lnSpc>
                <a:spcPct val="90000"/>
              </a:lnSpc>
              <a:spcBef>
                <a:spcPct val="50000"/>
              </a:spcBef>
              <a:defRPr/>
            </a:pPr>
            <a:r>
              <a:rPr lang="de-DE" sz="1200" smtClean="0">
                <a:solidFill>
                  <a:schemeClr val="tx1"/>
                </a:solidFill>
              </a:rPr>
              <a:t>     </a:t>
            </a:r>
          </a:p>
        </p:txBody>
      </p:sp>
      <p:sp>
        <p:nvSpPr>
          <p:cNvPr id="1031" name="Text Box 15"/>
          <p:cNvSpPr txBox="1">
            <a:spLocks noChangeArrowheads="1"/>
          </p:cNvSpPr>
          <p:nvPr userDrawn="1"/>
        </p:nvSpPr>
        <p:spPr bwMode="auto">
          <a:xfrm>
            <a:off x="6011863" y="6453188"/>
            <a:ext cx="180022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txBody>
          <a:bodyPr>
            <a:spAutoFit/>
          </a:bodyPr>
          <a:lstStyle>
            <a:lvl1pPr marL="342900" indent="-342900" eaLnBrk="0" hangingPunct="0">
              <a:defRPr>
                <a:solidFill>
                  <a:srgbClr val="000099"/>
                </a:solidFill>
                <a:latin typeface="Arial" charset="0"/>
              </a:defRPr>
            </a:lvl1pPr>
            <a:lvl2pPr marL="742950" indent="-285750" eaLnBrk="0" hangingPunct="0">
              <a:defRPr>
                <a:solidFill>
                  <a:srgbClr val="000099"/>
                </a:solidFill>
                <a:latin typeface="Arial" charset="0"/>
              </a:defRPr>
            </a:lvl2pPr>
            <a:lvl3pPr marL="1143000" indent="-228600" eaLnBrk="0" hangingPunct="0">
              <a:defRPr>
                <a:solidFill>
                  <a:srgbClr val="000099"/>
                </a:solidFill>
                <a:latin typeface="Arial" charset="0"/>
              </a:defRPr>
            </a:lvl3pPr>
            <a:lvl4pPr marL="1600200" indent="-228600" eaLnBrk="0" hangingPunct="0">
              <a:defRPr>
                <a:solidFill>
                  <a:srgbClr val="000099"/>
                </a:solidFill>
                <a:latin typeface="Arial" charset="0"/>
              </a:defRPr>
            </a:lvl4pPr>
            <a:lvl5pPr marL="2057400" indent="-228600" eaLnBrk="0" hangingPunct="0">
              <a:defRPr>
                <a:solidFill>
                  <a:srgbClr val="000099"/>
                </a:solidFill>
                <a:latin typeface="Arial" charset="0"/>
              </a:defRPr>
            </a:lvl5pPr>
            <a:lvl6pPr marL="2514600" indent="-228600" algn="ctr" eaLnBrk="0" fontAlgn="base" hangingPunct="0">
              <a:lnSpc>
                <a:spcPct val="90000"/>
              </a:lnSpc>
              <a:spcBef>
                <a:spcPct val="20000"/>
              </a:spcBef>
              <a:spcAft>
                <a:spcPct val="0"/>
              </a:spcAft>
              <a:defRPr>
                <a:solidFill>
                  <a:srgbClr val="000099"/>
                </a:solidFill>
                <a:latin typeface="Arial" charset="0"/>
              </a:defRPr>
            </a:lvl6pPr>
            <a:lvl7pPr marL="2971800" indent="-228600" algn="ctr" eaLnBrk="0" fontAlgn="base" hangingPunct="0">
              <a:lnSpc>
                <a:spcPct val="90000"/>
              </a:lnSpc>
              <a:spcBef>
                <a:spcPct val="20000"/>
              </a:spcBef>
              <a:spcAft>
                <a:spcPct val="0"/>
              </a:spcAft>
              <a:defRPr>
                <a:solidFill>
                  <a:srgbClr val="000099"/>
                </a:solidFill>
                <a:latin typeface="Arial" charset="0"/>
              </a:defRPr>
            </a:lvl7pPr>
            <a:lvl8pPr marL="3429000" indent="-228600" algn="ctr" eaLnBrk="0" fontAlgn="base" hangingPunct="0">
              <a:lnSpc>
                <a:spcPct val="90000"/>
              </a:lnSpc>
              <a:spcBef>
                <a:spcPct val="20000"/>
              </a:spcBef>
              <a:spcAft>
                <a:spcPct val="0"/>
              </a:spcAft>
              <a:defRPr>
                <a:solidFill>
                  <a:srgbClr val="000099"/>
                </a:solidFill>
                <a:latin typeface="Arial" charset="0"/>
              </a:defRPr>
            </a:lvl8pPr>
            <a:lvl9pPr marL="3886200" indent="-228600" algn="ctr" eaLnBrk="0" fontAlgn="base" hangingPunct="0">
              <a:lnSpc>
                <a:spcPct val="90000"/>
              </a:lnSpc>
              <a:spcBef>
                <a:spcPct val="20000"/>
              </a:spcBef>
              <a:spcAft>
                <a:spcPct val="0"/>
              </a:spcAft>
              <a:defRPr>
                <a:solidFill>
                  <a:srgbClr val="000099"/>
                </a:solidFill>
                <a:latin typeface="Arial" charset="0"/>
              </a:defRPr>
            </a:lvl9pPr>
          </a:lstStyle>
          <a:p>
            <a:pPr algn="ctr" eaLnBrk="1" hangingPunct="1">
              <a:lnSpc>
                <a:spcPct val="90000"/>
              </a:lnSpc>
              <a:spcBef>
                <a:spcPct val="50000"/>
              </a:spcBef>
              <a:defRPr/>
            </a:pPr>
            <a:r>
              <a:rPr lang="de-DE" sz="1200" smtClean="0">
                <a:solidFill>
                  <a:schemeClr val="tx1"/>
                </a:solidFill>
              </a:rPr>
              <a:t>          </a:t>
            </a:r>
          </a:p>
        </p:txBody>
      </p:sp>
      <p:sp>
        <p:nvSpPr>
          <p:cNvPr id="1032" name="Text Box 17"/>
          <p:cNvSpPr txBox="1">
            <a:spLocks noChangeArrowheads="1"/>
          </p:cNvSpPr>
          <p:nvPr userDrawn="1"/>
        </p:nvSpPr>
        <p:spPr bwMode="auto">
          <a:xfrm>
            <a:off x="6011863" y="6453188"/>
            <a:ext cx="1800225" cy="257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txBody>
          <a:bodyPr>
            <a:spAutoFit/>
          </a:bodyPr>
          <a:lstStyle>
            <a:lvl1pPr marL="342900" indent="-342900" eaLnBrk="0" hangingPunct="0">
              <a:defRPr>
                <a:solidFill>
                  <a:srgbClr val="000099"/>
                </a:solidFill>
                <a:latin typeface="Arial" charset="0"/>
              </a:defRPr>
            </a:lvl1pPr>
            <a:lvl2pPr marL="742950" indent="-285750" eaLnBrk="0" hangingPunct="0">
              <a:defRPr>
                <a:solidFill>
                  <a:srgbClr val="000099"/>
                </a:solidFill>
                <a:latin typeface="Arial" charset="0"/>
              </a:defRPr>
            </a:lvl2pPr>
            <a:lvl3pPr marL="1143000" indent="-228600" eaLnBrk="0" hangingPunct="0">
              <a:defRPr>
                <a:solidFill>
                  <a:srgbClr val="000099"/>
                </a:solidFill>
                <a:latin typeface="Arial" charset="0"/>
              </a:defRPr>
            </a:lvl3pPr>
            <a:lvl4pPr marL="1600200" indent="-228600" eaLnBrk="0" hangingPunct="0">
              <a:defRPr>
                <a:solidFill>
                  <a:srgbClr val="000099"/>
                </a:solidFill>
                <a:latin typeface="Arial" charset="0"/>
              </a:defRPr>
            </a:lvl4pPr>
            <a:lvl5pPr marL="2057400" indent="-228600" eaLnBrk="0" hangingPunct="0">
              <a:defRPr>
                <a:solidFill>
                  <a:srgbClr val="000099"/>
                </a:solidFill>
                <a:latin typeface="Arial" charset="0"/>
              </a:defRPr>
            </a:lvl5pPr>
            <a:lvl6pPr marL="2514600" indent="-228600" algn="ctr" eaLnBrk="0" fontAlgn="base" hangingPunct="0">
              <a:lnSpc>
                <a:spcPct val="90000"/>
              </a:lnSpc>
              <a:spcBef>
                <a:spcPct val="20000"/>
              </a:spcBef>
              <a:spcAft>
                <a:spcPct val="0"/>
              </a:spcAft>
              <a:defRPr>
                <a:solidFill>
                  <a:srgbClr val="000099"/>
                </a:solidFill>
                <a:latin typeface="Arial" charset="0"/>
              </a:defRPr>
            </a:lvl6pPr>
            <a:lvl7pPr marL="2971800" indent="-228600" algn="ctr" eaLnBrk="0" fontAlgn="base" hangingPunct="0">
              <a:lnSpc>
                <a:spcPct val="90000"/>
              </a:lnSpc>
              <a:spcBef>
                <a:spcPct val="20000"/>
              </a:spcBef>
              <a:spcAft>
                <a:spcPct val="0"/>
              </a:spcAft>
              <a:defRPr>
                <a:solidFill>
                  <a:srgbClr val="000099"/>
                </a:solidFill>
                <a:latin typeface="Arial" charset="0"/>
              </a:defRPr>
            </a:lvl7pPr>
            <a:lvl8pPr marL="3429000" indent="-228600" algn="ctr" eaLnBrk="0" fontAlgn="base" hangingPunct="0">
              <a:lnSpc>
                <a:spcPct val="90000"/>
              </a:lnSpc>
              <a:spcBef>
                <a:spcPct val="20000"/>
              </a:spcBef>
              <a:spcAft>
                <a:spcPct val="0"/>
              </a:spcAft>
              <a:defRPr>
                <a:solidFill>
                  <a:srgbClr val="000099"/>
                </a:solidFill>
                <a:latin typeface="Arial" charset="0"/>
              </a:defRPr>
            </a:lvl8pPr>
            <a:lvl9pPr marL="3886200" indent="-228600" algn="ctr" eaLnBrk="0" fontAlgn="base" hangingPunct="0">
              <a:lnSpc>
                <a:spcPct val="90000"/>
              </a:lnSpc>
              <a:spcBef>
                <a:spcPct val="20000"/>
              </a:spcBef>
              <a:spcAft>
                <a:spcPct val="0"/>
              </a:spcAft>
              <a:defRPr>
                <a:solidFill>
                  <a:srgbClr val="000099"/>
                </a:solidFill>
                <a:latin typeface="Arial" charset="0"/>
              </a:defRPr>
            </a:lvl9pPr>
          </a:lstStyle>
          <a:p>
            <a:pPr algn="ctr" eaLnBrk="1" hangingPunct="1">
              <a:lnSpc>
                <a:spcPct val="90000"/>
              </a:lnSpc>
              <a:spcBef>
                <a:spcPct val="20000"/>
              </a:spcBef>
              <a:defRPr/>
            </a:pPr>
            <a:r>
              <a:rPr lang="de-DE" sz="1200" smtClean="0">
                <a:solidFill>
                  <a:schemeClr val="tx1"/>
                </a:solidFill>
              </a:rPr>
              <a:t>              </a:t>
            </a:r>
            <a:endParaRPr lang="de-DE" smtClean="0"/>
          </a:p>
        </p:txBody>
      </p:sp>
      <p:pic>
        <p:nvPicPr>
          <p:cNvPr id="1033" name="Picture 3" descr="C:\Users\Ruedi\Documents\Eigene Dateien Ruedi alt\Eigene Bilder\LLG\LLG_Gras LOGO.jpg"/>
          <p:cNvPicPr>
            <a:picLocks noChangeAspect="1" noChangeArrowheads="1"/>
          </p:cNvPicPr>
          <p:nvPr userDrawn="1"/>
        </p:nvPicPr>
        <p:blipFill>
          <a:blip r:embed="rId18">
            <a:extLst>
              <a:ext uri="{28A0092B-C50C-407E-A947-70E740481C1C}">
                <a14:useLocalDpi xmlns:a14="http://schemas.microsoft.com/office/drawing/2010/main" xmlns="" val="0"/>
              </a:ext>
            </a:extLst>
          </a:blip>
          <a:srcRect/>
          <a:stretch>
            <a:fillRect/>
          </a:stretch>
        </p:blipFill>
        <p:spPr bwMode="auto">
          <a:xfrm>
            <a:off x="8172450" y="5497513"/>
            <a:ext cx="939800" cy="136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9" r:id="rId6"/>
    <p:sldLayoutId id="2147483962" r:id="rId7"/>
    <p:sldLayoutId id="2147483963" r:id="rId8"/>
    <p:sldLayoutId id="2147483964" r:id="rId9"/>
    <p:sldLayoutId id="2147483965" r:id="rId10"/>
    <p:sldLayoutId id="2147483966" r:id="rId11"/>
    <p:sldLayoutId id="2147483967" r:id="rId12"/>
    <p:sldLayoutId id="2147483968" r:id="rId13"/>
  </p:sldLayoutIdLst>
  <p:txStyles>
    <p:titleStyle>
      <a:lvl1pPr algn="l" rtl="0" eaLnBrk="0" fontAlgn="base" hangingPunct="0">
        <a:spcBef>
          <a:spcPct val="0"/>
        </a:spcBef>
        <a:spcAft>
          <a:spcPct val="0"/>
        </a:spcAft>
        <a:defRPr sz="3200" b="1">
          <a:solidFill>
            <a:srgbClr val="000066"/>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3200" b="1">
          <a:solidFill>
            <a:srgbClr val="000066"/>
          </a:solidFill>
          <a:effectLst>
            <a:outerShdw blurRad="38100" dist="38100" dir="2700000" algn="tl">
              <a:srgbClr val="C0C0C0"/>
            </a:outerShdw>
          </a:effectLst>
          <a:latin typeface="Arial" charset="0"/>
        </a:defRPr>
      </a:lvl2pPr>
      <a:lvl3pPr algn="l" rtl="0" eaLnBrk="0" fontAlgn="base" hangingPunct="0">
        <a:spcBef>
          <a:spcPct val="0"/>
        </a:spcBef>
        <a:spcAft>
          <a:spcPct val="0"/>
        </a:spcAft>
        <a:defRPr sz="3200" b="1">
          <a:solidFill>
            <a:srgbClr val="000066"/>
          </a:solidFill>
          <a:effectLst>
            <a:outerShdw blurRad="38100" dist="38100" dir="2700000" algn="tl">
              <a:srgbClr val="C0C0C0"/>
            </a:outerShdw>
          </a:effectLst>
          <a:latin typeface="Arial" charset="0"/>
        </a:defRPr>
      </a:lvl3pPr>
      <a:lvl4pPr algn="l" rtl="0" eaLnBrk="0" fontAlgn="base" hangingPunct="0">
        <a:spcBef>
          <a:spcPct val="0"/>
        </a:spcBef>
        <a:spcAft>
          <a:spcPct val="0"/>
        </a:spcAft>
        <a:defRPr sz="3200" b="1">
          <a:solidFill>
            <a:srgbClr val="000066"/>
          </a:solidFill>
          <a:effectLst>
            <a:outerShdw blurRad="38100" dist="38100" dir="2700000" algn="tl">
              <a:srgbClr val="C0C0C0"/>
            </a:outerShdw>
          </a:effectLst>
          <a:latin typeface="Arial" charset="0"/>
        </a:defRPr>
      </a:lvl4pPr>
      <a:lvl5pPr algn="l" rtl="0" eaLnBrk="0" fontAlgn="base" hangingPunct="0">
        <a:spcBef>
          <a:spcPct val="0"/>
        </a:spcBef>
        <a:spcAft>
          <a:spcPct val="0"/>
        </a:spcAft>
        <a:defRPr sz="3200" b="1">
          <a:solidFill>
            <a:srgbClr val="000066"/>
          </a:solidFill>
          <a:effectLst>
            <a:outerShdw blurRad="38100" dist="38100" dir="2700000" algn="tl">
              <a:srgbClr val="C0C0C0"/>
            </a:outerShdw>
          </a:effectLst>
          <a:latin typeface="Arial" charset="0"/>
        </a:defRPr>
      </a:lvl5pPr>
      <a:lvl6pPr marL="457200" algn="l" rtl="0" fontAlgn="base">
        <a:spcBef>
          <a:spcPct val="0"/>
        </a:spcBef>
        <a:spcAft>
          <a:spcPct val="0"/>
        </a:spcAft>
        <a:defRPr sz="3200" b="1">
          <a:solidFill>
            <a:srgbClr val="000066"/>
          </a:solidFill>
          <a:effectLst>
            <a:outerShdw blurRad="38100" dist="38100" dir="2700000" algn="tl">
              <a:srgbClr val="C0C0C0"/>
            </a:outerShdw>
          </a:effectLst>
          <a:latin typeface="Arial" charset="0"/>
        </a:defRPr>
      </a:lvl6pPr>
      <a:lvl7pPr marL="914400" algn="l" rtl="0" fontAlgn="base">
        <a:spcBef>
          <a:spcPct val="0"/>
        </a:spcBef>
        <a:spcAft>
          <a:spcPct val="0"/>
        </a:spcAft>
        <a:defRPr sz="3200" b="1">
          <a:solidFill>
            <a:srgbClr val="000066"/>
          </a:solidFill>
          <a:effectLst>
            <a:outerShdw blurRad="38100" dist="38100" dir="2700000" algn="tl">
              <a:srgbClr val="C0C0C0"/>
            </a:outerShdw>
          </a:effectLst>
          <a:latin typeface="Arial" charset="0"/>
        </a:defRPr>
      </a:lvl7pPr>
      <a:lvl8pPr marL="1371600" algn="l" rtl="0" fontAlgn="base">
        <a:spcBef>
          <a:spcPct val="0"/>
        </a:spcBef>
        <a:spcAft>
          <a:spcPct val="0"/>
        </a:spcAft>
        <a:defRPr sz="3200" b="1">
          <a:solidFill>
            <a:srgbClr val="000066"/>
          </a:solidFill>
          <a:effectLst>
            <a:outerShdw blurRad="38100" dist="38100" dir="2700000" algn="tl">
              <a:srgbClr val="C0C0C0"/>
            </a:outerShdw>
          </a:effectLst>
          <a:latin typeface="Arial" charset="0"/>
        </a:defRPr>
      </a:lvl8pPr>
      <a:lvl9pPr marL="1828800" algn="l" rtl="0" fontAlgn="base">
        <a:spcBef>
          <a:spcPct val="0"/>
        </a:spcBef>
        <a:spcAft>
          <a:spcPct val="0"/>
        </a:spcAft>
        <a:defRPr sz="3200" b="1">
          <a:solidFill>
            <a:srgbClr val="000066"/>
          </a:solidFill>
          <a:effectLst>
            <a:outerShdw blurRad="38100" dist="38100" dir="2700000" algn="tl">
              <a:srgbClr val="C0C0C0"/>
            </a:outerShdw>
          </a:effectLst>
          <a:latin typeface="Arial" charset="0"/>
        </a:defRPr>
      </a:lvl9pPr>
    </p:titleStyle>
    <p:bodyStyle>
      <a:lvl1pPr marL="342900" indent="-342900" algn="l" rtl="0" eaLnBrk="0" fontAlgn="base" hangingPunct="0">
        <a:spcBef>
          <a:spcPct val="20000"/>
        </a:spcBef>
        <a:spcAft>
          <a:spcPct val="0"/>
        </a:spcAft>
        <a:buChar char="•"/>
        <a:defRPr sz="3200">
          <a:solidFill>
            <a:srgbClr val="006600"/>
          </a:solidFill>
          <a:latin typeface="+mn-lt"/>
          <a:ea typeface="+mn-ea"/>
          <a:cs typeface="+mn-cs"/>
        </a:defRPr>
      </a:lvl1pPr>
      <a:lvl2pPr marL="742950" indent="-285750" algn="l" rtl="0" eaLnBrk="0" fontAlgn="base" hangingPunct="0">
        <a:spcBef>
          <a:spcPct val="20000"/>
        </a:spcBef>
        <a:spcAft>
          <a:spcPct val="0"/>
        </a:spcAft>
        <a:buChar char="–"/>
        <a:defRPr sz="2800">
          <a:solidFill>
            <a:srgbClr val="006600"/>
          </a:solidFill>
          <a:latin typeface="+mn-lt"/>
        </a:defRPr>
      </a:lvl2pPr>
      <a:lvl3pPr marL="1143000" indent="-228600" algn="l" rtl="0" eaLnBrk="0" fontAlgn="base" hangingPunct="0">
        <a:spcBef>
          <a:spcPct val="20000"/>
        </a:spcBef>
        <a:spcAft>
          <a:spcPct val="0"/>
        </a:spcAft>
        <a:buChar char="•"/>
        <a:defRPr sz="2400">
          <a:solidFill>
            <a:srgbClr val="006600"/>
          </a:solidFill>
          <a:latin typeface="+mn-lt"/>
        </a:defRPr>
      </a:lvl3pPr>
      <a:lvl4pPr marL="1600200" indent="-228600" algn="l" rtl="0" eaLnBrk="0" fontAlgn="base" hangingPunct="0">
        <a:spcBef>
          <a:spcPct val="20000"/>
        </a:spcBef>
        <a:spcAft>
          <a:spcPct val="0"/>
        </a:spcAft>
        <a:buChar char="–"/>
        <a:defRPr sz="2000">
          <a:solidFill>
            <a:srgbClr val="006600"/>
          </a:solidFill>
          <a:latin typeface="+mn-lt"/>
        </a:defRPr>
      </a:lvl4pPr>
      <a:lvl5pPr marL="2057400" indent="-228600" algn="l" rtl="0" eaLnBrk="0" fontAlgn="base" hangingPunct="0">
        <a:spcBef>
          <a:spcPct val="20000"/>
        </a:spcBef>
        <a:spcAft>
          <a:spcPct val="0"/>
        </a:spcAft>
        <a:buChar char="»"/>
        <a:defRPr sz="2000">
          <a:solidFill>
            <a:srgbClr val="006600"/>
          </a:solidFill>
          <a:latin typeface="+mn-lt"/>
        </a:defRPr>
      </a:lvl5pPr>
      <a:lvl6pPr marL="2514600" indent="-228600" algn="l" rtl="0" fontAlgn="base">
        <a:spcBef>
          <a:spcPct val="20000"/>
        </a:spcBef>
        <a:spcAft>
          <a:spcPct val="0"/>
        </a:spcAft>
        <a:buChar char="»"/>
        <a:defRPr sz="2000">
          <a:solidFill>
            <a:srgbClr val="006600"/>
          </a:solidFill>
          <a:latin typeface="+mn-lt"/>
        </a:defRPr>
      </a:lvl6pPr>
      <a:lvl7pPr marL="2971800" indent="-228600" algn="l" rtl="0" fontAlgn="base">
        <a:spcBef>
          <a:spcPct val="20000"/>
        </a:spcBef>
        <a:spcAft>
          <a:spcPct val="0"/>
        </a:spcAft>
        <a:buChar char="»"/>
        <a:defRPr sz="2000">
          <a:solidFill>
            <a:srgbClr val="006600"/>
          </a:solidFill>
          <a:latin typeface="+mn-lt"/>
        </a:defRPr>
      </a:lvl7pPr>
      <a:lvl8pPr marL="3429000" indent="-228600" algn="l" rtl="0" fontAlgn="base">
        <a:spcBef>
          <a:spcPct val="20000"/>
        </a:spcBef>
        <a:spcAft>
          <a:spcPct val="0"/>
        </a:spcAft>
        <a:buChar char="»"/>
        <a:defRPr sz="2000">
          <a:solidFill>
            <a:srgbClr val="006600"/>
          </a:solidFill>
          <a:latin typeface="+mn-lt"/>
        </a:defRPr>
      </a:lvl8pPr>
      <a:lvl9pPr marL="3886200" indent="-228600" algn="l" rtl="0" fontAlgn="base">
        <a:spcBef>
          <a:spcPct val="20000"/>
        </a:spcBef>
        <a:spcAft>
          <a:spcPct val="0"/>
        </a:spcAft>
        <a:buChar char="»"/>
        <a:defRPr sz="2000">
          <a:solidFill>
            <a:srgbClr val="0066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2132856"/>
            <a:ext cx="7772400" cy="1470025"/>
          </a:xfrm>
        </p:spPr>
        <p:txBody>
          <a:bodyPr/>
          <a:lstStyle/>
          <a:p>
            <a:pPr lvl="0"/>
            <a:r>
              <a:rPr lang="ru-RU" dirty="0">
                <a:effectLst/>
              </a:rPr>
              <a:t>Взаимосвязь тела, души и духа </a:t>
            </a:r>
            <a:endParaRPr lang="ru-RU" dirty="0"/>
          </a:p>
        </p:txBody>
      </p:sp>
    </p:spTree>
    <p:extLst>
      <p:ext uri="{BB962C8B-B14F-4D97-AF65-F5344CB8AC3E}">
        <p14:creationId xmlns:p14="http://schemas.microsoft.com/office/powerpoint/2010/main" xmlns="" val="51224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lstStyle/>
          <a:p>
            <a:endParaRPr lang="uk-UA"/>
          </a:p>
        </p:txBody>
      </p:sp>
      <p:sp>
        <p:nvSpPr>
          <p:cNvPr id="87043" name="Rectangle 5"/>
          <p:cNvSpPr>
            <a:spLocks noGrp="1" noChangeArrowheads="1"/>
          </p:cNvSpPr>
          <p:nvPr>
            <p:ph type="body" sz="half" idx="1"/>
          </p:nvPr>
        </p:nvSpPr>
        <p:spPr/>
        <p:txBody>
          <a:bodyPr/>
          <a:lstStyle/>
          <a:p>
            <a:r>
              <a:rPr lang="ru-RU" altLang="de-DE" smtClean="0"/>
              <a:t>Людей уничтожают не страдания, а страдания без смысла.</a:t>
            </a:r>
            <a:endParaRPr lang="de-CH" altLang="de-DE" smtClean="0"/>
          </a:p>
          <a:p>
            <a:endParaRPr lang="de-CH" altLang="de-DE" smtClean="0"/>
          </a:p>
          <a:p>
            <a:r>
              <a:rPr lang="ru-RU" altLang="de-DE" smtClean="0"/>
              <a:t>Виктор Франкль</a:t>
            </a:r>
            <a:endParaRPr lang="de-DE" altLang="de-DE" smtClean="0"/>
          </a:p>
        </p:txBody>
      </p:sp>
      <p:sp>
        <p:nvSpPr>
          <p:cNvPr id="10" name="Содержимое 9"/>
          <p:cNvSpPr>
            <a:spLocks noGrp="1"/>
          </p:cNvSpPr>
          <p:nvPr>
            <p:ph sz="half" idx="2"/>
          </p:nvPr>
        </p:nvSpPr>
        <p:spPr/>
        <p:txBody>
          <a:bodyPr/>
          <a:lstStyle/>
          <a:p>
            <a:endParaRPr lang="uk-UA"/>
          </a:p>
        </p:txBody>
      </p:sp>
      <p:pic>
        <p:nvPicPr>
          <p:cNvPr id="87044" name="Picture 7" descr="KZ"/>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00638" y="1412875"/>
            <a:ext cx="3543300" cy="453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3382485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6" name="Rectangle 4"/>
          <p:cNvSpPr>
            <a:spLocks noGrp="1" noChangeArrowheads="1"/>
          </p:cNvSpPr>
          <p:nvPr>
            <p:ph type="title"/>
          </p:nvPr>
        </p:nvSpPr>
        <p:spPr/>
        <p:txBody>
          <a:bodyPr/>
          <a:lstStyle/>
          <a:p>
            <a:pPr eaLnBrk="1" hangingPunct="1">
              <a:defRPr/>
            </a:pPr>
            <a:endParaRPr lang="de-CH" smtClean="0"/>
          </a:p>
        </p:txBody>
      </p:sp>
      <p:sp>
        <p:nvSpPr>
          <p:cNvPr id="87043" name="Rectangle 5"/>
          <p:cNvSpPr>
            <a:spLocks noGrp="1" noChangeArrowheads="1"/>
          </p:cNvSpPr>
          <p:nvPr>
            <p:ph type="body" sz="half" idx="1"/>
          </p:nvPr>
        </p:nvSpPr>
        <p:spPr>
          <a:ln w="38100">
            <a:solidFill>
              <a:srgbClr val="FF0000"/>
            </a:solidFill>
            <a:miter lim="800000"/>
            <a:headEnd/>
            <a:tailEnd/>
          </a:ln>
        </p:spPr>
        <p:txBody>
          <a:bodyPr/>
          <a:lstStyle/>
          <a:p>
            <a:pPr marL="0" indent="0" eaLnBrk="1" hangingPunct="1">
              <a:buFontTx/>
              <a:buNone/>
            </a:pPr>
            <a:r>
              <a:rPr lang="ru-RU" altLang="de-DE" sz="3200" smtClean="0">
                <a:solidFill>
                  <a:srgbClr val="000099"/>
                </a:solidFill>
              </a:rPr>
              <a:t>Людей уничтожают не страдания, а страдания без смысла.</a:t>
            </a:r>
            <a:endParaRPr lang="de-CH" altLang="de-DE" sz="3200" smtClean="0">
              <a:solidFill>
                <a:srgbClr val="000099"/>
              </a:solidFill>
            </a:endParaRPr>
          </a:p>
          <a:p>
            <a:pPr marL="0" indent="0" eaLnBrk="1" hangingPunct="1">
              <a:buFontTx/>
              <a:buNone/>
            </a:pPr>
            <a:endParaRPr lang="de-CH" altLang="de-DE" sz="2000" smtClean="0">
              <a:solidFill>
                <a:srgbClr val="000099"/>
              </a:solidFill>
            </a:endParaRPr>
          </a:p>
          <a:p>
            <a:pPr marL="0" indent="0" eaLnBrk="1" hangingPunct="1">
              <a:buFontTx/>
              <a:buNone/>
            </a:pPr>
            <a:r>
              <a:rPr lang="ru-RU" altLang="de-DE" sz="2000" smtClean="0">
                <a:solidFill>
                  <a:srgbClr val="000099"/>
                </a:solidFill>
              </a:rPr>
              <a:t>Виктор Франкль</a:t>
            </a:r>
            <a:endParaRPr lang="de-DE" altLang="de-DE" sz="2000" smtClean="0">
              <a:solidFill>
                <a:srgbClr val="000099"/>
              </a:solidFill>
            </a:endParaRPr>
          </a:p>
        </p:txBody>
      </p:sp>
      <p:pic>
        <p:nvPicPr>
          <p:cNvPr id="87044" name="Picture 7" descr="KZ"/>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00638" y="1412875"/>
            <a:ext cx="3543300" cy="453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5" descr="P030242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2924175"/>
            <a:ext cx="3708400" cy="246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370" name="Rectangle 2"/>
          <p:cNvSpPr>
            <a:spLocks noGrp="1" noChangeArrowheads="1"/>
          </p:cNvSpPr>
          <p:nvPr>
            <p:ph type="title"/>
          </p:nvPr>
        </p:nvSpPr>
        <p:spPr/>
        <p:txBody>
          <a:bodyPr/>
          <a:lstStyle/>
          <a:p>
            <a:pPr eaLnBrk="1" hangingPunct="1">
              <a:defRPr/>
            </a:pPr>
            <a:endParaRPr lang="de-CH" smtClean="0"/>
          </a:p>
        </p:txBody>
      </p:sp>
      <p:sp>
        <p:nvSpPr>
          <p:cNvPr id="89092" name="Rectangle 3"/>
          <p:cNvSpPr>
            <a:spLocks noGrp="1" noChangeArrowheads="1"/>
          </p:cNvSpPr>
          <p:nvPr>
            <p:ph type="body" idx="1"/>
          </p:nvPr>
        </p:nvSpPr>
        <p:spPr>
          <a:xfrm>
            <a:off x="539750" y="1268413"/>
            <a:ext cx="8229600" cy="4608512"/>
          </a:xfrm>
          <a:noFill/>
          <a:ln w="38100">
            <a:solidFill>
              <a:srgbClr val="FF0000"/>
            </a:solidFill>
            <a:miter lim="800000"/>
            <a:headEnd/>
            <a:tailEnd/>
          </a:ln>
        </p:spPr>
        <p:txBody>
          <a:bodyPr/>
          <a:lstStyle/>
          <a:p>
            <a:pPr marL="0" indent="0" eaLnBrk="1" hangingPunct="1">
              <a:buFontTx/>
              <a:buNone/>
            </a:pPr>
            <a:r>
              <a:rPr lang="ru-RU" sz="2000" smtClean="0"/>
              <a:t>„</a:t>
            </a:r>
            <a:r>
              <a:rPr lang="ru-RU" sz="2800" smtClean="0">
                <a:solidFill>
                  <a:srgbClr val="000099"/>
                </a:solidFill>
              </a:rPr>
              <a:t>Все зависит от того как мы воспринимаем происходящее, а не от того, какими оно является на самом деле.</a:t>
            </a:r>
          </a:p>
          <a:p>
            <a:pPr marL="0" indent="0" eaLnBrk="1" hangingPunct="1">
              <a:buFontTx/>
              <a:buNone/>
            </a:pPr>
            <a:endParaRPr lang="ru-RU" sz="2800" smtClean="0">
              <a:solidFill>
                <a:srgbClr val="000099"/>
              </a:solidFill>
            </a:endParaRPr>
          </a:p>
          <a:p>
            <a:pPr marL="0" indent="0" eaLnBrk="1" hangingPunct="1">
              <a:buFontTx/>
              <a:buNone/>
            </a:pPr>
            <a:r>
              <a:rPr lang="ru-RU" sz="2800" smtClean="0">
                <a:solidFill>
                  <a:srgbClr val="000099"/>
                </a:solidFill>
              </a:rPr>
              <a:t>                                        Самая маленькая вещь, </a:t>
            </a:r>
          </a:p>
          <a:p>
            <a:pPr marL="0" indent="0" eaLnBrk="1" hangingPunct="1">
              <a:buFontTx/>
              <a:buNone/>
            </a:pPr>
            <a:r>
              <a:rPr lang="ru-RU" sz="2800" smtClean="0">
                <a:solidFill>
                  <a:srgbClr val="000099"/>
                </a:solidFill>
              </a:rPr>
              <a:t>                                 имеющая значение ценится     </a:t>
            </a:r>
          </a:p>
          <a:p>
            <a:pPr marL="0" indent="0" algn="r" eaLnBrk="1" hangingPunct="1">
              <a:buFontTx/>
              <a:buNone/>
            </a:pPr>
            <a:r>
              <a:rPr lang="ru-RU" sz="2800" smtClean="0">
                <a:solidFill>
                  <a:srgbClr val="000099"/>
                </a:solidFill>
              </a:rPr>
              <a:t>намного больше той великой,                                                       которая не несет в себе </a:t>
            </a:r>
          </a:p>
          <a:p>
            <a:pPr marL="0" indent="0" algn="r" eaLnBrk="1" hangingPunct="1">
              <a:buFontTx/>
              <a:buNone/>
            </a:pPr>
            <a:r>
              <a:rPr lang="ru-RU" sz="2800" smtClean="0">
                <a:solidFill>
                  <a:srgbClr val="000099"/>
                </a:solidFill>
              </a:rPr>
              <a:t>никакого смысла </a:t>
            </a:r>
            <a:r>
              <a:rPr lang="ru-RU" sz="2000" smtClean="0">
                <a:solidFill>
                  <a:srgbClr val="000099"/>
                </a:solidFill>
              </a:rPr>
              <a:t>“.</a:t>
            </a:r>
          </a:p>
          <a:p>
            <a:pPr marL="0" indent="0" algn="r" eaLnBrk="1" hangingPunct="1">
              <a:buFontTx/>
              <a:buNone/>
            </a:pPr>
            <a:r>
              <a:rPr lang="ru-RU" altLang="de-DE" sz="2000" smtClean="0">
                <a:solidFill>
                  <a:srgbClr val="000099"/>
                </a:solidFill>
              </a:rPr>
              <a:t>Карл Юнг</a:t>
            </a:r>
            <a:endParaRPr lang="de-DE" altLang="de-DE" sz="2000" smtClean="0">
              <a:solidFill>
                <a:srgbClr val="000099"/>
              </a:solidFill>
            </a:endParaRPr>
          </a:p>
        </p:txBody>
      </p:sp>
    </p:spTree>
    <p:extLst>
      <p:ext uri="{BB962C8B-B14F-4D97-AF65-F5344CB8AC3E}">
        <p14:creationId xmlns:p14="http://schemas.microsoft.com/office/powerpoint/2010/main" xmlns="" val="137946349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ChangeArrowheads="1"/>
          </p:cNvSpPr>
          <p:nvPr/>
        </p:nvSpPr>
        <p:spPr bwMode="auto">
          <a:xfrm>
            <a:off x="-569913" y="-185738"/>
            <a:ext cx="10177463" cy="7369176"/>
          </a:xfrm>
          <a:prstGeom prst="rect">
            <a:avLst/>
          </a:prstGeom>
          <a:solidFill>
            <a:schemeClr val="bg1"/>
          </a:solidFill>
          <a:ln w="9525">
            <a:solidFill>
              <a:schemeClr val="tx1"/>
            </a:solidFill>
            <a:miter lim="800000"/>
            <a:headEnd/>
            <a:tailEnd/>
          </a:ln>
        </p:spPr>
        <p:txBody>
          <a:bodyPr wrap="none" anchor="ctr"/>
          <a:lstStyle/>
          <a:p>
            <a:pPr algn="ctr" eaLnBrk="1" hangingPunct="1">
              <a:lnSpc>
                <a:spcPct val="90000"/>
              </a:lnSpc>
              <a:spcBef>
                <a:spcPct val="20000"/>
              </a:spcBef>
            </a:pPr>
            <a:endParaRPr lang="de-DE" altLang="de-DE"/>
          </a:p>
        </p:txBody>
      </p:sp>
      <p:graphicFrame>
        <p:nvGraphicFramePr>
          <p:cNvPr id="91139" name="Object 5"/>
          <p:cNvGraphicFramePr>
            <a:graphicFrameLocks noChangeAspect="1"/>
          </p:cNvGraphicFramePr>
          <p:nvPr/>
        </p:nvGraphicFramePr>
        <p:xfrm>
          <a:off x="1936750" y="298450"/>
          <a:ext cx="5268913" cy="6261100"/>
        </p:xfrm>
        <a:graphic>
          <a:graphicData uri="http://schemas.openxmlformats.org/presentationml/2006/ole">
            <p:oleObj spid="_x0000_s91152" name="Image" r:id="rId4" imgW="11733333" imgH="13942857" progId="">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4"/>
          <p:cNvSpPr>
            <a:spLocks noChangeArrowheads="1"/>
          </p:cNvSpPr>
          <p:nvPr/>
        </p:nvSpPr>
        <p:spPr bwMode="auto">
          <a:xfrm>
            <a:off x="-569913" y="-185738"/>
            <a:ext cx="10177463" cy="7369176"/>
          </a:xfrm>
          <a:prstGeom prst="rect">
            <a:avLst/>
          </a:prstGeom>
          <a:solidFill>
            <a:schemeClr val="bg1"/>
          </a:solidFill>
          <a:ln w="9525">
            <a:solidFill>
              <a:schemeClr val="tx1"/>
            </a:solidFill>
            <a:miter lim="800000"/>
            <a:headEnd/>
            <a:tailEnd/>
          </a:ln>
        </p:spPr>
        <p:txBody>
          <a:bodyPr wrap="none" anchor="ctr"/>
          <a:lstStyle/>
          <a:p>
            <a:pPr algn="ctr" eaLnBrk="1" hangingPunct="1">
              <a:lnSpc>
                <a:spcPct val="90000"/>
              </a:lnSpc>
              <a:spcBef>
                <a:spcPct val="20000"/>
              </a:spcBef>
            </a:pPr>
            <a:endParaRPr lang="de-DE" altLang="de-DE"/>
          </a:p>
        </p:txBody>
      </p:sp>
      <p:graphicFrame>
        <p:nvGraphicFramePr>
          <p:cNvPr id="93187" name="Object 5"/>
          <p:cNvGraphicFramePr>
            <a:graphicFrameLocks noChangeAspect="1"/>
          </p:cNvGraphicFramePr>
          <p:nvPr/>
        </p:nvGraphicFramePr>
        <p:xfrm>
          <a:off x="1951038" y="314325"/>
          <a:ext cx="5241925" cy="6229350"/>
        </p:xfrm>
        <a:graphic>
          <a:graphicData uri="http://schemas.openxmlformats.org/presentationml/2006/ole">
            <p:oleObj spid="_x0000_s93200" name="Image" r:id="rId4" imgW="11733333" imgH="13942857" progId="">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9810" name="Rectangle 2"/>
          <p:cNvSpPr>
            <a:spLocks noGrp="1" noChangeArrowheads="1"/>
          </p:cNvSpPr>
          <p:nvPr>
            <p:ph type="title"/>
          </p:nvPr>
        </p:nvSpPr>
        <p:spPr/>
        <p:txBody>
          <a:bodyPr/>
          <a:lstStyle/>
          <a:p>
            <a:pPr eaLnBrk="1" hangingPunct="1">
              <a:defRPr/>
            </a:pPr>
            <a:r>
              <a:rPr lang="ru-RU" dirty="0" smtClean="0"/>
              <a:t>Буквенный салат</a:t>
            </a:r>
            <a:endParaRPr lang="de-DE" dirty="0" smtClean="0"/>
          </a:p>
        </p:txBody>
      </p:sp>
      <p:sp>
        <p:nvSpPr>
          <p:cNvPr id="95235" name="Rectangle 3"/>
          <p:cNvSpPr>
            <a:spLocks noGrp="1" noChangeArrowheads="1"/>
          </p:cNvSpPr>
          <p:nvPr>
            <p:ph type="body" idx="1"/>
          </p:nvPr>
        </p:nvSpPr>
        <p:spPr/>
        <p:txBody>
          <a:bodyPr/>
          <a:lstStyle/>
          <a:p>
            <a:pPr eaLnBrk="1" hangingPunct="1">
              <a:buFontTx/>
              <a:buNone/>
            </a:pPr>
            <a:r>
              <a:rPr lang="de-CH" altLang="de-DE" smtClean="0"/>
              <a:t>	</a:t>
            </a:r>
            <a:r>
              <a:rPr lang="ru-RU" altLang="de-DE" smtClean="0"/>
              <a:t>Вы метоже чтаьит эоот «бкуневынй слаат, птомоу что вы чтиеате не по ондой бквуе, а все своло всемте. Не иемет занчине в коакм проякде рсаолпжноеы бвкуы, гвалное здесь, чботы павриьнлыми отсавилаь преыве и пледносие бквуы.</a:t>
            </a:r>
            <a:endParaRPr lang="de-DE" altLang="de-DE" smtClean="0"/>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ChangeArrowheads="1"/>
          </p:cNvSpPr>
          <p:nvPr>
            <p:ph type="title" idx="4294967295"/>
          </p:nvPr>
        </p:nvSpPr>
        <p:spPr/>
        <p:txBody>
          <a:bodyPr lIns="90000" tIns="46800" rIns="90000" bIns="46800"/>
          <a:lstStyle/>
          <a:p>
            <a:pPr defTabSz="449263"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dirty="0"/>
              <a:t>Взаимосвязь тела, души и духа </a:t>
            </a:r>
            <a:endParaRPr lang="en-GB" dirty="0" smtClean="0"/>
          </a:p>
        </p:txBody>
      </p:sp>
      <p:pic>
        <p:nvPicPr>
          <p:cNvPr id="102403"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038475" y="1392238"/>
            <a:ext cx="3065463" cy="3641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37891" name="Rectangle 3"/>
          <p:cNvSpPr>
            <a:spLocks noChangeArrowheads="1"/>
          </p:cNvSpPr>
          <p:nvPr/>
        </p:nvSpPr>
        <p:spPr bwMode="auto">
          <a:xfrm>
            <a:off x="431800" y="5249863"/>
            <a:ext cx="8229600" cy="681037"/>
          </a:xfrm>
          <a:prstGeom prst="rect">
            <a:avLst/>
          </a:prstGeom>
          <a:solidFill>
            <a:srgbClr val="CC0000"/>
          </a:solidFill>
          <a:ln w="9525">
            <a:noFill/>
            <a:round/>
            <a:headEnd/>
            <a:tailEnd/>
          </a:ln>
          <a:effectLst/>
        </p:spPr>
        <p:txBody>
          <a:bodyPr lIns="90000" tIns="46800" rIns="90000" bIns="46800"/>
          <a:lstStyle/>
          <a:p>
            <a:pPr marL="341313" indent="-341313" algn="ctr" defTabSz="449263" eaLnBrk="1" hangingPunct="1">
              <a:spcBef>
                <a:spcPts val="800"/>
              </a:spcBef>
              <a:buClr>
                <a:srgbClr val="FFFF00"/>
              </a:buClr>
              <a:buSzPct val="100000"/>
              <a:buFont typeface="Arial" charset="0"/>
              <a:buNone/>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GB" sz="3200" b="1">
                <a:solidFill>
                  <a:srgbClr val="FFFF00"/>
                </a:solidFill>
                <a:effectLst>
                  <a:outerShdw blurRad="38100" dist="38100" dir="2700000" algn="tl">
                    <a:srgbClr val="000000"/>
                  </a:outerShdw>
                </a:effectLst>
                <a:ea typeface="MS Gothic" pitchFamily="49" charset="-128"/>
              </a:rPr>
              <a:t>Achterbahn – Erfahrung</a:t>
            </a:r>
          </a:p>
        </p:txBody>
      </p:sp>
      <p:pic>
        <p:nvPicPr>
          <p:cNvPr id="102405"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6513" y="768350"/>
            <a:ext cx="9180513" cy="6116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Tree>
    <p:extLst>
      <p:ext uri="{BB962C8B-B14F-4D97-AF65-F5344CB8AC3E}">
        <p14:creationId xmlns:p14="http://schemas.microsoft.com/office/powerpoint/2010/main" xmlns="" val="5652234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Wild Dog"/>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195513" y="852488"/>
            <a:ext cx="4851400" cy="5976937"/>
          </a:xfrm>
          <a:noFill/>
        </p:spPr>
      </p:pic>
    </p:spTree>
    <p:extLst>
      <p:ext uri="{BB962C8B-B14F-4D97-AF65-F5344CB8AC3E}">
        <p14:creationId xmlns:p14="http://schemas.microsoft.com/office/powerpoint/2010/main" xmlns="" val="3807326530"/>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4"/>
          <p:cNvSpPr>
            <a:spLocks noGrp="1" noChangeArrowheads="1"/>
          </p:cNvSpPr>
          <p:nvPr>
            <p:ph type="title"/>
          </p:nvPr>
        </p:nvSpPr>
        <p:spPr/>
        <p:txBody>
          <a:bodyPr/>
          <a:lstStyle/>
          <a:p>
            <a:pPr eaLnBrk="1" hangingPunct="1">
              <a:defRPr/>
            </a:pPr>
            <a:r>
              <a:rPr lang="ru-RU" dirty="0" smtClean="0"/>
              <a:t>Связь реакций</a:t>
            </a:r>
            <a:endParaRPr lang="de-DE" dirty="0" smtClean="0"/>
          </a:p>
        </p:txBody>
      </p:sp>
      <p:sp>
        <p:nvSpPr>
          <p:cNvPr id="107523" name="Rectangle 5"/>
          <p:cNvSpPr>
            <a:spLocks noChangeArrowheads="1"/>
          </p:cNvSpPr>
          <p:nvPr/>
        </p:nvSpPr>
        <p:spPr bwMode="auto">
          <a:xfrm>
            <a:off x="1571625" y="1104900"/>
            <a:ext cx="5973763" cy="5645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20000"/>
              </a:spcBef>
            </a:pPr>
            <a:r>
              <a:rPr lang="ru-RU" altLang="de-DE" sz="2400" i="1" u="sng">
                <a:solidFill>
                  <a:schemeClr val="tx1"/>
                </a:solidFill>
              </a:rPr>
              <a:t>Симпатическая    Парасимпатическая</a:t>
            </a:r>
          </a:p>
          <a:p>
            <a:pPr>
              <a:spcBef>
                <a:spcPct val="20000"/>
              </a:spcBef>
            </a:pPr>
            <a:r>
              <a:rPr lang="ru-RU" altLang="de-DE" sz="2400" i="1" u="sng">
                <a:solidFill>
                  <a:schemeClr val="tx1"/>
                </a:solidFill>
              </a:rPr>
              <a:t>нервная система</a:t>
            </a:r>
            <a:r>
              <a:rPr lang="de-DE" altLang="de-DE" sz="2400" i="1" u="sng">
                <a:solidFill>
                  <a:schemeClr val="tx1"/>
                </a:solidFill>
              </a:rPr>
              <a:t> </a:t>
            </a:r>
            <a:r>
              <a:rPr lang="ru-RU" altLang="de-DE" sz="2400" i="1" u="sng">
                <a:solidFill>
                  <a:schemeClr val="tx1"/>
                </a:solidFill>
              </a:rPr>
              <a:t> нервная система</a:t>
            </a:r>
          </a:p>
          <a:p>
            <a:pPr algn="ctr">
              <a:spcBef>
                <a:spcPct val="20000"/>
              </a:spcBef>
            </a:pPr>
            <a:r>
              <a:rPr lang="ru-RU" altLang="de-DE" sz="2800">
                <a:solidFill>
                  <a:schemeClr val="tx1"/>
                </a:solidFill>
              </a:rPr>
              <a:t>Пульс</a:t>
            </a:r>
            <a:endParaRPr lang="de-DE" altLang="de-DE" sz="2800">
              <a:solidFill>
                <a:schemeClr val="tx1"/>
              </a:solidFill>
            </a:endParaRPr>
          </a:p>
          <a:p>
            <a:pPr algn="ctr">
              <a:lnSpc>
                <a:spcPct val="140000"/>
              </a:lnSpc>
            </a:pPr>
            <a:r>
              <a:rPr lang="ru-RU" altLang="de-DE" sz="2800">
                <a:solidFill>
                  <a:schemeClr val="tx1"/>
                </a:solidFill>
              </a:rPr>
              <a:t>Давление</a:t>
            </a:r>
            <a:endParaRPr lang="de-DE" altLang="de-DE" sz="2800">
              <a:solidFill>
                <a:schemeClr val="tx1"/>
              </a:solidFill>
            </a:endParaRPr>
          </a:p>
          <a:p>
            <a:pPr algn="ctr">
              <a:lnSpc>
                <a:spcPct val="140000"/>
              </a:lnSpc>
            </a:pPr>
            <a:r>
              <a:rPr lang="ru-RU" altLang="de-DE" sz="2800">
                <a:solidFill>
                  <a:schemeClr val="tx1"/>
                </a:solidFill>
              </a:rPr>
              <a:t>Пищеварение</a:t>
            </a:r>
            <a:endParaRPr lang="de-DE" altLang="de-DE" sz="2800">
              <a:solidFill>
                <a:schemeClr val="tx1"/>
              </a:solidFill>
            </a:endParaRPr>
          </a:p>
          <a:p>
            <a:pPr algn="ctr">
              <a:lnSpc>
                <a:spcPct val="140000"/>
              </a:lnSpc>
            </a:pPr>
            <a:r>
              <a:rPr lang="ru-RU" altLang="de-DE" sz="2800">
                <a:solidFill>
                  <a:schemeClr val="tx1"/>
                </a:solidFill>
              </a:rPr>
              <a:t>Холестерин</a:t>
            </a:r>
            <a:endParaRPr lang="de-DE" altLang="de-DE" sz="2800">
              <a:solidFill>
                <a:schemeClr val="tx1"/>
              </a:solidFill>
            </a:endParaRPr>
          </a:p>
          <a:p>
            <a:pPr algn="ctr">
              <a:lnSpc>
                <a:spcPct val="140000"/>
              </a:lnSpc>
            </a:pPr>
            <a:r>
              <a:rPr lang="de-DE" altLang="de-DE" sz="2800">
                <a:solidFill>
                  <a:schemeClr val="tx1"/>
                </a:solidFill>
              </a:rPr>
              <a:t>A</a:t>
            </a:r>
            <a:r>
              <a:rPr lang="ru-RU" altLang="de-DE" sz="2800">
                <a:solidFill>
                  <a:schemeClr val="tx1"/>
                </a:solidFill>
              </a:rPr>
              <a:t>дреналин</a:t>
            </a:r>
            <a:endParaRPr lang="de-DE" altLang="de-DE" sz="2800">
              <a:solidFill>
                <a:schemeClr val="tx1"/>
              </a:solidFill>
            </a:endParaRPr>
          </a:p>
          <a:p>
            <a:pPr algn="ctr">
              <a:lnSpc>
                <a:spcPct val="140000"/>
              </a:lnSpc>
            </a:pPr>
            <a:r>
              <a:rPr lang="ru-RU" altLang="de-DE" sz="2800">
                <a:solidFill>
                  <a:schemeClr val="tx1"/>
                </a:solidFill>
              </a:rPr>
              <a:t>Гормоны щитовидной железы</a:t>
            </a:r>
            <a:endParaRPr lang="de-DE" altLang="de-DE" sz="2800">
              <a:solidFill>
                <a:schemeClr val="tx1"/>
              </a:solidFill>
            </a:endParaRPr>
          </a:p>
          <a:p>
            <a:pPr algn="ctr">
              <a:lnSpc>
                <a:spcPct val="140000"/>
              </a:lnSpc>
            </a:pPr>
            <a:r>
              <a:rPr lang="ru-RU" altLang="de-DE" sz="2800">
                <a:solidFill>
                  <a:schemeClr val="tx1"/>
                </a:solidFill>
              </a:rPr>
              <a:t>Имунная система</a:t>
            </a:r>
            <a:endParaRPr lang="de-DE" altLang="de-DE" sz="2800">
              <a:solidFill>
                <a:schemeClr val="tx1"/>
              </a:solidFill>
            </a:endParaRPr>
          </a:p>
          <a:p>
            <a:pPr algn="ctr">
              <a:lnSpc>
                <a:spcPct val="140000"/>
              </a:lnSpc>
            </a:pPr>
            <a:r>
              <a:rPr lang="ru-RU" altLang="de-DE" sz="2800">
                <a:solidFill>
                  <a:schemeClr val="tx1"/>
                </a:solidFill>
              </a:rPr>
              <a:t>Мысли</a:t>
            </a:r>
            <a:endParaRPr lang="de-DE" altLang="de-DE" sz="2800">
              <a:solidFill>
                <a:schemeClr val="tx1"/>
              </a:solidFill>
            </a:endParaRPr>
          </a:p>
        </p:txBody>
      </p:sp>
      <p:sp>
        <p:nvSpPr>
          <p:cNvPr id="69638" name="Line 6"/>
          <p:cNvSpPr>
            <a:spLocks noChangeShapeType="1"/>
          </p:cNvSpPr>
          <p:nvPr/>
        </p:nvSpPr>
        <p:spPr bwMode="auto">
          <a:xfrm flipV="1">
            <a:off x="2320925" y="1627188"/>
            <a:ext cx="0" cy="442912"/>
          </a:xfrm>
          <a:prstGeom prst="line">
            <a:avLst/>
          </a:prstGeom>
          <a:noFill/>
          <a:ln w="76200">
            <a:solidFill>
              <a:srgbClr val="FF00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39" name="Line 7"/>
          <p:cNvSpPr>
            <a:spLocks noChangeShapeType="1"/>
          </p:cNvSpPr>
          <p:nvPr/>
        </p:nvSpPr>
        <p:spPr bwMode="auto">
          <a:xfrm flipV="1">
            <a:off x="2325688" y="2206625"/>
            <a:ext cx="0" cy="442913"/>
          </a:xfrm>
          <a:prstGeom prst="line">
            <a:avLst/>
          </a:prstGeom>
          <a:noFill/>
          <a:ln w="76200">
            <a:solidFill>
              <a:srgbClr val="FF00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0" name="Line 8"/>
          <p:cNvSpPr>
            <a:spLocks noChangeShapeType="1"/>
          </p:cNvSpPr>
          <p:nvPr/>
        </p:nvSpPr>
        <p:spPr bwMode="auto">
          <a:xfrm flipV="1">
            <a:off x="2320925" y="4010025"/>
            <a:ext cx="0" cy="442913"/>
          </a:xfrm>
          <a:prstGeom prst="line">
            <a:avLst/>
          </a:prstGeom>
          <a:noFill/>
          <a:ln w="76200">
            <a:solidFill>
              <a:srgbClr val="FF00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1" name="Line 9"/>
          <p:cNvSpPr>
            <a:spLocks noChangeShapeType="1"/>
          </p:cNvSpPr>
          <p:nvPr/>
        </p:nvSpPr>
        <p:spPr bwMode="auto">
          <a:xfrm flipV="1">
            <a:off x="2328863" y="4614863"/>
            <a:ext cx="0" cy="442912"/>
          </a:xfrm>
          <a:prstGeom prst="line">
            <a:avLst/>
          </a:prstGeom>
          <a:noFill/>
          <a:ln w="76200">
            <a:solidFill>
              <a:srgbClr val="FF00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2" name="Line 10"/>
          <p:cNvSpPr>
            <a:spLocks noChangeShapeType="1"/>
          </p:cNvSpPr>
          <p:nvPr/>
        </p:nvSpPr>
        <p:spPr bwMode="auto">
          <a:xfrm flipV="1">
            <a:off x="2322513" y="5813425"/>
            <a:ext cx="0" cy="442913"/>
          </a:xfrm>
          <a:prstGeom prst="line">
            <a:avLst/>
          </a:prstGeom>
          <a:noFill/>
          <a:ln w="76200">
            <a:solidFill>
              <a:srgbClr val="FF00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3" name="Line 11"/>
          <p:cNvSpPr>
            <a:spLocks noChangeShapeType="1"/>
          </p:cNvSpPr>
          <p:nvPr/>
        </p:nvSpPr>
        <p:spPr bwMode="auto">
          <a:xfrm flipV="1">
            <a:off x="6713538" y="2816225"/>
            <a:ext cx="0" cy="442913"/>
          </a:xfrm>
          <a:prstGeom prst="line">
            <a:avLst/>
          </a:prstGeom>
          <a:noFill/>
          <a:ln w="76200">
            <a:solidFill>
              <a:srgbClr val="FF00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4" name="Line 12"/>
          <p:cNvSpPr>
            <a:spLocks noChangeShapeType="1"/>
          </p:cNvSpPr>
          <p:nvPr/>
        </p:nvSpPr>
        <p:spPr bwMode="auto">
          <a:xfrm flipV="1">
            <a:off x="6705600" y="5187950"/>
            <a:ext cx="0" cy="442913"/>
          </a:xfrm>
          <a:prstGeom prst="line">
            <a:avLst/>
          </a:prstGeom>
          <a:noFill/>
          <a:ln w="76200">
            <a:solidFill>
              <a:srgbClr val="FF00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5" name="Line 13"/>
          <p:cNvSpPr>
            <a:spLocks noChangeShapeType="1"/>
          </p:cNvSpPr>
          <p:nvPr/>
        </p:nvSpPr>
        <p:spPr bwMode="auto">
          <a:xfrm>
            <a:off x="6704013" y="1616075"/>
            <a:ext cx="14287" cy="457200"/>
          </a:xfrm>
          <a:prstGeom prst="line">
            <a:avLst/>
          </a:prstGeom>
          <a:noFill/>
          <a:ln w="76200">
            <a:solidFill>
              <a:srgbClr val="0066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6" name="Line 14"/>
          <p:cNvSpPr>
            <a:spLocks noChangeShapeType="1"/>
          </p:cNvSpPr>
          <p:nvPr/>
        </p:nvSpPr>
        <p:spPr bwMode="auto">
          <a:xfrm flipV="1">
            <a:off x="2328863" y="3416300"/>
            <a:ext cx="0" cy="442913"/>
          </a:xfrm>
          <a:prstGeom prst="line">
            <a:avLst/>
          </a:prstGeom>
          <a:noFill/>
          <a:ln w="76200">
            <a:solidFill>
              <a:srgbClr val="FF00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7" name="Line 15"/>
          <p:cNvSpPr>
            <a:spLocks noChangeShapeType="1"/>
          </p:cNvSpPr>
          <p:nvPr/>
        </p:nvSpPr>
        <p:spPr bwMode="auto">
          <a:xfrm>
            <a:off x="6699250" y="3395663"/>
            <a:ext cx="14288" cy="457200"/>
          </a:xfrm>
          <a:prstGeom prst="line">
            <a:avLst/>
          </a:prstGeom>
          <a:noFill/>
          <a:ln w="76200">
            <a:solidFill>
              <a:srgbClr val="0066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8" name="Line 16"/>
          <p:cNvSpPr>
            <a:spLocks noChangeShapeType="1"/>
          </p:cNvSpPr>
          <p:nvPr/>
        </p:nvSpPr>
        <p:spPr bwMode="auto">
          <a:xfrm>
            <a:off x="6692900" y="4002088"/>
            <a:ext cx="14288" cy="457200"/>
          </a:xfrm>
          <a:prstGeom prst="line">
            <a:avLst/>
          </a:prstGeom>
          <a:noFill/>
          <a:ln w="76200">
            <a:solidFill>
              <a:srgbClr val="0066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49" name="Line 17"/>
          <p:cNvSpPr>
            <a:spLocks noChangeShapeType="1"/>
          </p:cNvSpPr>
          <p:nvPr/>
        </p:nvSpPr>
        <p:spPr bwMode="auto">
          <a:xfrm>
            <a:off x="6700838" y="4602163"/>
            <a:ext cx="14287" cy="457200"/>
          </a:xfrm>
          <a:prstGeom prst="line">
            <a:avLst/>
          </a:prstGeom>
          <a:noFill/>
          <a:ln w="76200">
            <a:solidFill>
              <a:srgbClr val="0066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50" name="Line 18"/>
          <p:cNvSpPr>
            <a:spLocks noChangeShapeType="1"/>
          </p:cNvSpPr>
          <p:nvPr/>
        </p:nvSpPr>
        <p:spPr bwMode="auto">
          <a:xfrm>
            <a:off x="6708775" y="5800725"/>
            <a:ext cx="14288" cy="457200"/>
          </a:xfrm>
          <a:prstGeom prst="line">
            <a:avLst/>
          </a:prstGeom>
          <a:noFill/>
          <a:ln w="76200">
            <a:solidFill>
              <a:srgbClr val="0066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51" name="Line 19"/>
          <p:cNvSpPr>
            <a:spLocks noChangeShapeType="1"/>
          </p:cNvSpPr>
          <p:nvPr/>
        </p:nvSpPr>
        <p:spPr bwMode="auto">
          <a:xfrm>
            <a:off x="6700838" y="2195513"/>
            <a:ext cx="14287" cy="457200"/>
          </a:xfrm>
          <a:prstGeom prst="line">
            <a:avLst/>
          </a:prstGeom>
          <a:noFill/>
          <a:ln w="76200">
            <a:solidFill>
              <a:srgbClr val="0066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52" name="Line 20"/>
          <p:cNvSpPr>
            <a:spLocks noChangeShapeType="1"/>
          </p:cNvSpPr>
          <p:nvPr/>
        </p:nvSpPr>
        <p:spPr bwMode="auto">
          <a:xfrm>
            <a:off x="2320925" y="2813050"/>
            <a:ext cx="14288" cy="457200"/>
          </a:xfrm>
          <a:prstGeom prst="line">
            <a:avLst/>
          </a:prstGeom>
          <a:noFill/>
          <a:ln w="76200">
            <a:solidFill>
              <a:srgbClr val="0066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69653" name="Line 21"/>
          <p:cNvSpPr>
            <a:spLocks noChangeShapeType="1"/>
          </p:cNvSpPr>
          <p:nvPr/>
        </p:nvSpPr>
        <p:spPr bwMode="auto">
          <a:xfrm>
            <a:off x="2320925" y="5186363"/>
            <a:ext cx="14288" cy="457200"/>
          </a:xfrm>
          <a:prstGeom prst="line">
            <a:avLst/>
          </a:prstGeom>
          <a:noFill/>
          <a:ln w="76200">
            <a:solidFill>
              <a:srgbClr val="006600"/>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107540" name="Line 22"/>
          <p:cNvSpPr>
            <a:spLocks noChangeShapeType="1"/>
          </p:cNvSpPr>
          <p:nvPr/>
        </p:nvSpPr>
        <p:spPr bwMode="auto">
          <a:xfrm>
            <a:off x="1885950" y="4457700"/>
            <a:ext cx="53355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107541" name="Line 23"/>
          <p:cNvSpPr>
            <a:spLocks noChangeShapeType="1"/>
          </p:cNvSpPr>
          <p:nvPr/>
        </p:nvSpPr>
        <p:spPr bwMode="auto">
          <a:xfrm>
            <a:off x="1903413" y="2082800"/>
            <a:ext cx="5335587"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107542" name="Line 24"/>
          <p:cNvSpPr>
            <a:spLocks noChangeShapeType="1"/>
          </p:cNvSpPr>
          <p:nvPr/>
        </p:nvSpPr>
        <p:spPr bwMode="auto">
          <a:xfrm>
            <a:off x="1889125" y="2659063"/>
            <a:ext cx="53355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107543" name="Line 25"/>
          <p:cNvSpPr>
            <a:spLocks noChangeShapeType="1"/>
          </p:cNvSpPr>
          <p:nvPr/>
        </p:nvSpPr>
        <p:spPr bwMode="auto">
          <a:xfrm>
            <a:off x="1889125" y="3275013"/>
            <a:ext cx="53355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107544" name="Line 26"/>
          <p:cNvSpPr>
            <a:spLocks noChangeShapeType="1"/>
          </p:cNvSpPr>
          <p:nvPr/>
        </p:nvSpPr>
        <p:spPr bwMode="auto">
          <a:xfrm>
            <a:off x="1903413" y="3863975"/>
            <a:ext cx="5335587"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107545" name="Line 27"/>
          <p:cNvSpPr>
            <a:spLocks noChangeShapeType="1"/>
          </p:cNvSpPr>
          <p:nvPr/>
        </p:nvSpPr>
        <p:spPr bwMode="auto">
          <a:xfrm>
            <a:off x="1903413" y="5056188"/>
            <a:ext cx="5335587"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107546" name="Line 28"/>
          <p:cNvSpPr>
            <a:spLocks noChangeShapeType="1"/>
          </p:cNvSpPr>
          <p:nvPr/>
        </p:nvSpPr>
        <p:spPr bwMode="auto">
          <a:xfrm>
            <a:off x="1903413" y="5638800"/>
            <a:ext cx="5335587"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107547" name="Line 29"/>
          <p:cNvSpPr>
            <a:spLocks noChangeShapeType="1"/>
          </p:cNvSpPr>
          <p:nvPr/>
        </p:nvSpPr>
        <p:spPr bwMode="auto">
          <a:xfrm>
            <a:off x="1903413" y="6261100"/>
            <a:ext cx="5335587"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pic>
        <p:nvPicPr>
          <p:cNvPr id="107548" name="Picture 30" descr="Wired Brai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889000"/>
            <a:ext cx="1619250" cy="1214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7549" name="Picture 31" descr="Wired Brai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24750" y="904875"/>
            <a:ext cx="1619250" cy="1214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42473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6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63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965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64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964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964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965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64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964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964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964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964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964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96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965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96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8" grpId="0" animBg="1"/>
      <p:bldP spid="69639" grpId="0" animBg="1"/>
      <p:bldP spid="69640" grpId="0" animBg="1"/>
      <p:bldP spid="69641" grpId="0" animBg="1"/>
      <p:bldP spid="69642" grpId="0" animBg="1"/>
      <p:bldP spid="69643" grpId="0" animBg="1"/>
      <p:bldP spid="69644" grpId="0" animBg="1"/>
      <p:bldP spid="69645" grpId="0" animBg="1"/>
      <p:bldP spid="69646" grpId="0" animBg="1"/>
      <p:bldP spid="69647" grpId="0" animBg="1"/>
      <p:bldP spid="69648" grpId="0" animBg="1"/>
      <p:bldP spid="69649" grpId="0" animBg="1"/>
      <p:bldP spid="69650" grpId="0" animBg="1"/>
      <p:bldP spid="69651" grpId="0" animBg="1"/>
      <p:bldP spid="69652" grpId="0" animBg="1"/>
      <p:bldP spid="6965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ru-RU" dirty="0" smtClean="0"/>
              <a:t>Как вы активируете свою симпатическую нервную систему</a:t>
            </a:r>
            <a:r>
              <a:rPr lang="de-CH" dirty="0" smtClean="0"/>
              <a:t>?</a:t>
            </a:r>
            <a:endParaRPr lang="de-DE" dirty="0" smtClean="0"/>
          </a:p>
        </p:txBody>
      </p:sp>
      <p:sp>
        <p:nvSpPr>
          <p:cNvPr id="83971" name="Rectangle 3"/>
          <p:cNvSpPr>
            <a:spLocks noGrp="1" noChangeArrowheads="1"/>
          </p:cNvSpPr>
          <p:nvPr>
            <p:ph type="body" idx="1"/>
          </p:nvPr>
        </p:nvSpPr>
        <p:spPr>
          <a:xfrm>
            <a:off x="457200" y="1600200"/>
            <a:ext cx="8435975" cy="4525963"/>
          </a:xfrm>
        </p:spPr>
        <p:txBody>
          <a:bodyPr/>
          <a:lstStyle/>
          <a:p>
            <a:pPr>
              <a:defRPr/>
            </a:pPr>
            <a:r>
              <a:rPr lang="en-US" dirty="0"/>
              <a:t>· </a:t>
            </a:r>
            <a:r>
              <a:rPr lang="ru-RU" dirty="0"/>
              <a:t> Представьте себе стрессовую для вас ситуацию.</a:t>
            </a:r>
          </a:p>
          <a:p>
            <a:pPr>
              <a:defRPr/>
            </a:pPr>
            <a:r>
              <a:rPr lang="en-US" dirty="0"/>
              <a:t>·  </a:t>
            </a:r>
            <a:r>
              <a:rPr lang="ru-RU" dirty="0"/>
              <a:t>Вспомните неприятную ситуацию с человеком, к которому испытываете неприязнь.</a:t>
            </a:r>
          </a:p>
          <a:p>
            <a:pPr marL="0" indent="0" eaLnBrk="1" hangingPunct="1">
              <a:buFontTx/>
              <a:buNone/>
              <a:defRPr/>
            </a:pPr>
            <a:endParaRPr lang="de-CH" altLang="de-DE" dirty="0" smtClean="0">
              <a:solidFill>
                <a:srgbClr val="000099"/>
              </a:solidFill>
            </a:endParaRPr>
          </a:p>
        </p:txBody>
      </p:sp>
    </p:spTree>
    <p:extLst>
      <p:ext uri="{BB962C8B-B14F-4D97-AF65-F5344CB8AC3E}">
        <p14:creationId xmlns:p14="http://schemas.microsoft.com/office/powerpoint/2010/main" xmlns="" val="35902880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97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6" descr="P1266587"/>
          <p:cNvPicPr>
            <a:picLocks noChangeAspect="1" noChangeArrowheads="1"/>
          </p:cNvPicPr>
          <p:nvPr/>
        </p:nvPicPr>
        <p:blipFill>
          <a:blip r:embed="rId3">
            <a:lum bright="30000"/>
            <a:extLst>
              <a:ext uri="{28A0092B-C50C-407E-A947-70E740481C1C}">
                <a14:useLocalDpi xmlns:a14="http://schemas.microsoft.com/office/drawing/2010/main" xmlns="" val="0"/>
              </a:ext>
            </a:extLst>
          </a:blip>
          <a:srcRect b="15298"/>
          <a:stretch>
            <a:fillRect/>
          </a:stretch>
        </p:blipFill>
        <p:spPr bwMode="auto">
          <a:xfrm>
            <a:off x="468313" y="1196975"/>
            <a:ext cx="8207375" cy="4895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4" name="Rectangle 2"/>
          <p:cNvSpPr>
            <a:spLocks noGrp="1" noChangeArrowheads="1"/>
          </p:cNvSpPr>
          <p:nvPr>
            <p:ph type="title"/>
          </p:nvPr>
        </p:nvSpPr>
        <p:spPr/>
        <p:txBody>
          <a:bodyPr/>
          <a:lstStyle/>
          <a:p>
            <a:pPr eaLnBrk="1" hangingPunct="1">
              <a:defRPr/>
            </a:pPr>
            <a:r>
              <a:rPr lang="ru-RU" dirty="0" smtClean="0"/>
              <a:t>Здоровье – что это</a:t>
            </a:r>
            <a:r>
              <a:rPr lang="de-CH" dirty="0" smtClean="0"/>
              <a:t>?</a:t>
            </a:r>
            <a:endParaRPr lang="de-DE" dirty="0" smtClean="0"/>
          </a:p>
        </p:txBody>
      </p:sp>
      <p:sp>
        <p:nvSpPr>
          <p:cNvPr id="32772" name="Rectangle 3"/>
          <p:cNvSpPr>
            <a:spLocks noGrp="1" noChangeArrowheads="1"/>
          </p:cNvSpPr>
          <p:nvPr>
            <p:ph type="body" idx="1"/>
          </p:nvPr>
        </p:nvSpPr>
        <p:spPr>
          <a:xfrm>
            <a:off x="446088" y="1196975"/>
            <a:ext cx="8229600" cy="3384550"/>
          </a:xfrm>
        </p:spPr>
        <p:txBody>
          <a:bodyPr/>
          <a:lstStyle/>
          <a:p>
            <a:pPr marL="0" indent="0" eaLnBrk="1" hangingPunct="1">
              <a:buFontTx/>
              <a:buNone/>
            </a:pPr>
            <a:r>
              <a:rPr lang="ru-RU" smtClean="0">
                <a:solidFill>
                  <a:srgbClr val="000099"/>
                </a:solidFill>
              </a:rPr>
              <a:t>«Здоровье – это состояние полного физического, духовного и социального благополучия, а не только отсутствие болезней и физических дефектов»</a:t>
            </a:r>
            <a:endParaRPr lang="de-CH" sz="2000" smtClean="0">
              <a:solidFill>
                <a:srgbClr val="000099"/>
              </a:solidFill>
            </a:endParaRPr>
          </a:p>
          <a:p>
            <a:pPr marL="0" indent="0" algn="r" eaLnBrk="1" hangingPunct="1">
              <a:lnSpc>
                <a:spcPct val="65000"/>
              </a:lnSpc>
              <a:buFontTx/>
              <a:buNone/>
            </a:pPr>
            <a:r>
              <a:rPr lang="de-CH" sz="2000" smtClean="0">
                <a:solidFill>
                  <a:srgbClr val="000099"/>
                </a:solidFill>
              </a:rPr>
              <a:t>						</a:t>
            </a:r>
            <a:r>
              <a:rPr lang="de-CH" sz="1100" smtClean="0">
                <a:solidFill>
                  <a:srgbClr val="000099"/>
                </a:solidFill>
              </a:rPr>
              <a:t>       </a:t>
            </a:r>
            <a:r>
              <a:rPr lang="ru-RU" sz="1100" smtClean="0">
                <a:solidFill>
                  <a:srgbClr val="000099"/>
                </a:solidFill>
              </a:rPr>
              <a:t>Определение ВОЗ</a:t>
            </a:r>
            <a:r>
              <a:rPr lang="de-CH" sz="1100" smtClean="0">
                <a:solidFill>
                  <a:srgbClr val="000099"/>
                </a:solidFill>
              </a:rPr>
              <a:t> 1948</a:t>
            </a:r>
          </a:p>
          <a:p>
            <a:pPr marL="0" indent="0" algn="r" eaLnBrk="1" hangingPunct="1">
              <a:lnSpc>
                <a:spcPct val="65000"/>
              </a:lnSpc>
              <a:buFontTx/>
              <a:buNone/>
            </a:pPr>
            <a:r>
              <a:rPr lang="de-CH" sz="1600" smtClean="0">
                <a:solidFill>
                  <a:srgbClr val="000099"/>
                </a:solidFill>
              </a:rPr>
              <a:t>(</a:t>
            </a:r>
            <a:r>
              <a:rPr lang="ru-RU" sz="1600" smtClean="0">
                <a:solidFill>
                  <a:srgbClr val="000099"/>
                </a:solidFill>
              </a:rPr>
              <a:t>всемирная организация здравоохранения</a:t>
            </a:r>
            <a:r>
              <a:rPr lang="de-CH" sz="1600" smtClean="0">
                <a:solidFill>
                  <a:srgbClr val="000099"/>
                </a:solidFill>
              </a:rPr>
              <a:t>)</a:t>
            </a:r>
            <a:endParaRPr lang="de-DE" sz="1600" smtClean="0">
              <a:solidFill>
                <a:srgbClr val="000099"/>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defRPr/>
            </a:pPr>
            <a:r>
              <a:rPr lang="ru-RU" dirty="0" smtClean="0"/>
              <a:t>Как вы  активируете свою парасимпатическую нервную систему</a:t>
            </a:r>
            <a:r>
              <a:rPr lang="de-CH" dirty="0" smtClean="0"/>
              <a:t>?</a:t>
            </a:r>
            <a:endParaRPr lang="de-DE" dirty="0" smtClean="0"/>
          </a:p>
        </p:txBody>
      </p:sp>
      <p:sp>
        <p:nvSpPr>
          <p:cNvPr id="84995" name="Rectangle 3"/>
          <p:cNvSpPr>
            <a:spLocks noGrp="1" noChangeArrowheads="1"/>
          </p:cNvSpPr>
          <p:nvPr>
            <p:ph type="body" idx="1"/>
          </p:nvPr>
        </p:nvSpPr>
        <p:spPr/>
        <p:txBody>
          <a:bodyPr/>
          <a:lstStyle/>
          <a:p>
            <a:pPr marL="0" indent="0" eaLnBrk="1" hangingPunct="1">
              <a:lnSpc>
                <a:spcPct val="90000"/>
              </a:lnSpc>
              <a:buFontTx/>
              <a:buNone/>
              <a:defRPr/>
            </a:pPr>
            <a:r>
              <a:rPr lang="ru-RU" altLang="de-DE" sz="2800" dirty="0" smtClean="0">
                <a:solidFill>
                  <a:srgbClr val="000099"/>
                </a:solidFill>
              </a:rPr>
              <a:t>1. Поспите немного днем.</a:t>
            </a:r>
          </a:p>
          <a:p>
            <a:pPr marL="0" indent="0" eaLnBrk="1" hangingPunct="1">
              <a:lnSpc>
                <a:spcPct val="90000"/>
              </a:lnSpc>
              <a:buFontTx/>
              <a:buNone/>
              <a:defRPr/>
            </a:pPr>
            <a:r>
              <a:rPr lang="ru-RU" altLang="de-DE" sz="2800" dirty="0" smtClean="0">
                <a:solidFill>
                  <a:srgbClr val="000099"/>
                </a:solidFill>
              </a:rPr>
              <a:t>2. Займитесь спортивной деятельностью.</a:t>
            </a:r>
          </a:p>
          <a:p>
            <a:pPr marL="0" indent="0" eaLnBrk="1" hangingPunct="1">
              <a:lnSpc>
                <a:spcPct val="90000"/>
              </a:lnSpc>
              <a:buFontTx/>
              <a:buNone/>
              <a:defRPr/>
            </a:pPr>
            <a:r>
              <a:rPr lang="ru-RU" altLang="de-DE" sz="2800" dirty="0" smtClean="0">
                <a:solidFill>
                  <a:srgbClr val="000099"/>
                </a:solidFill>
              </a:rPr>
              <a:t>3. Побольше смейтесь.</a:t>
            </a:r>
          </a:p>
          <a:p>
            <a:pPr marL="0" indent="0" eaLnBrk="1" hangingPunct="1">
              <a:lnSpc>
                <a:spcPct val="90000"/>
              </a:lnSpc>
              <a:buFontTx/>
              <a:buNone/>
              <a:defRPr/>
            </a:pPr>
            <a:r>
              <a:rPr lang="ru-RU" altLang="de-DE" sz="2800" dirty="0" smtClean="0">
                <a:solidFill>
                  <a:srgbClr val="000099"/>
                </a:solidFill>
              </a:rPr>
              <a:t>4. Дышите глубоко, и это принесет Вам успокоение.</a:t>
            </a:r>
          </a:p>
          <a:p>
            <a:pPr marL="0" indent="0" eaLnBrk="1" hangingPunct="1">
              <a:lnSpc>
                <a:spcPct val="90000"/>
              </a:lnSpc>
              <a:buFontTx/>
              <a:buNone/>
              <a:defRPr/>
            </a:pPr>
            <a:r>
              <a:rPr lang="ru-RU" altLang="de-DE" sz="2800" dirty="0" smtClean="0">
                <a:solidFill>
                  <a:srgbClr val="000099"/>
                </a:solidFill>
              </a:rPr>
              <a:t> 5. Представляйте и мечтайте.</a:t>
            </a:r>
          </a:p>
          <a:p>
            <a:pPr marL="0" indent="0" eaLnBrk="1" hangingPunct="1">
              <a:lnSpc>
                <a:spcPct val="90000"/>
              </a:lnSpc>
              <a:buFontTx/>
              <a:buNone/>
              <a:defRPr/>
            </a:pPr>
            <a:r>
              <a:rPr lang="ru-RU" altLang="de-DE" sz="2800" dirty="0" smtClean="0">
                <a:solidFill>
                  <a:srgbClr val="000099"/>
                </a:solidFill>
              </a:rPr>
              <a:t>6. Примите лекарства.</a:t>
            </a:r>
          </a:p>
          <a:p>
            <a:pPr marL="0" indent="0" eaLnBrk="1" hangingPunct="1">
              <a:lnSpc>
                <a:spcPct val="90000"/>
              </a:lnSpc>
              <a:buFontTx/>
              <a:buNone/>
              <a:defRPr/>
            </a:pPr>
            <a:r>
              <a:rPr lang="ru-RU" altLang="de-DE" sz="2800" dirty="0" smtClean="0">
                <a:solidFill>
                  <a:srgbClr val="000099"/>
                </a:solidFill>
              </a:rPr>
              <a:t>7. Прощайте.</a:t>
            </a:r>
          </a:p>
          <a:p>
            <a:pPr marL="0" indent="0" eaLnBrk="1" hangingPunct="1">
              <a:lnSpc>
                <a:spcPct val="90000"/>
              </a:lnSpc>
              <a:buFontTx/>
              <a:buNone/>
              <a:defRPr/>
            </a:pPr>
            <a:r>
              <a:rPr lang="ru-RU" altLang="de-DE" sz="2800" dirty="0" smtClean="0">
                <a:solidFill>
                  <a:srgbClr val="000099"/>
                </a:solidFill>
              </a:rPr>
              <a:t>8. Молитесь.</a:t>
            </a:r>
          </a:p>
          <a:p>
            <a:pPr eaLnBrk="1" hangingPunct="1">
              <a:lnSpc>
                <a:spcPct val="90000"/>
              </a:lnSpc>
              <a:defRPr/>
            </a:pPr>
            <a:endParaRPr lang="ru-RU" altLang="de-DE" sz="1800" dirty="0" smtClean="0">
              <a:solidFill>
                <a:srgbClr val="000099"/>
              </a:solidFill>
            </a:endParaRPr>
          </a:p>
          <a:p>
            <a:pPr eaLnBrk="1" hangingPunct="1">
              <a:lnSpc>
                <a:spcPct val="90000"/>
              </a:lnSpc>
              <a:defRPr/>
            </a:pPr>
            <a:endParaRPr lang="de-DE" altLang="de-DE" sz="1800" dirty="0" smtClean="0">
              <a:solidFill>
                <a:srgbClr val="000099"/>
              </a:solidFill>
            </a:endParaRPr>
          </a:p>
        </p:txBody>
      </p:sp>
      <p:pic>
        <p:nvPicPr>
          <p:cNvPr id="84996" name="Picture 4" descr="PH03205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94525" y="3429000"/>
            <a:ext cx="1970088" cy="2697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1621" name="Rectangle 1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lgn="ctr">
                <a:solidFill>
                  <a:srgbClr val="FF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en-US"/>
          </a:p>
        </p:txBody>
      </p:sp>
    </p:spTree>
    <p:extLst>
      <p:ext uri="{BB962C8B-B14F-4D97-AF65-F5344CB8AC3E}">
        <p14:creationId xmlns:p14="http://schemas.microsoft.com/office/powerpoint/2010/main" xmlns="" val="753506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4996"/>
                                        </p:tgtEl>
                                        <p:attrNameLst>
                                          <p:attrName>style.visibility</p:attrName>
                                        </p:attrNameLst>
                                      </p:cBhvr>
                                      <p:to>
                                        <p:strVal val="visible"/>
                                      </p:to>
                                    </p:set>
                                    <p:animEffect transition="in" filter="blinds(horizontal)">
                                      <p:cBhvr>
                                        <p:cTn id="7" dur="500"/>
                                        <p:tgtEl>
                                          <p:spTgt spid="849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4995">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4995">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4995">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4995">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4995">
                                            <p:txEl>
                                              <p:pRg st="4" end="4"/>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4995">
                                            <p:txEl>
                                              <p:pRg st="5" end="5"/>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84995">
                                            <p:txEl>
                                              <p:pRg st="6" end="6"/>
                                            </p:txEl>
                                          </p:spTgt>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8499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defRPr/>
            </a:pPr>
            <a:r>
              <a:rPr lang="ru-RU" dirty="0" smtClean="0"/>
              <a:t>Комплексная взаимосвязь</a:t>
            </a:r>
            <a:endParaRPr lang="de-DE" dirty="0" smtClean="0"/>
          </a:p>
        </p:txBody>
      </p:sp>
      <p:sp>
        <p:nvSpPr>
          <p:cNvPr id="86019" name="Rectangle 3"/>
          <p:cNvSpPr>
            <a:spLocks noGrp="1" noChangeArrowheads="1"/>
          </p:cNvSpPr>
          <p:nvPr>
            <p:ph type="body" idx="1"/>
          </p:nvPr>
        </p:nvSpPr>
        <p:spPr>
          <a:xfrm>
            <a:off x="457200" y="1196975"/>
            <a:ext cx="8229600" cy="4929188"/>
          </a:xfrm>
        </p:spPr>
        <p:txBody>
          <a:bodyPr/>
          <a:lstStyle/>
          <a:p>
            <a:pPr marL="0" indent="0">
              <a:buFontTx/>
              <a:buNone/>
              <a:defRPr/>
            </a:pPr>
            <a:r>
              <a:rPr lang="ru-RU" dirty="0"/>
              <a:t>Мысли и чувства влияют на:</a:t>
            </a:r>
          </a:p>
          <a:p>
            <a:pPr>
              <a:defRPr/>
            </a:pPr>
            <a:r>
              <a:rPr lang="ru-RU" dirty="0"/>
              <a:t> </a:t>
            </a:r>
            <a:r>
              <a:rPr lang="en-US" dirty="0" smtClean="0"/>
              <a:t> </a:t>
            </a:r>
            <a:r>
              <a:rPr lang="ru-RU" dirty="0"/>
              <a:t>нервную систему,</a:t>
            </a:r>
          </a:p>
          <a:p>
            <a:pPr>
              <a:defRPr/>
            </a:pPr>
            <a:r>
              <a:rPr lang="ru-RU" dirty="0"/>
              <a:t> </a:t>
            </a:r>
            <a:r>
              <a:rPr lang="ru-RU" dirty="0" smtClean="0"/>
              <a:t>эндокринную </a:t>
            </a:r>
            <a:r>
              <a:rPr lang="ru-RU" dirty="0"/>
              <a:t>систему (гормоны),</a:t>
            </a:r>
          </a:p>
          <a:p>
            <a:pPr>
              <a:defRPr/>
            </a:pPr>
            <a:r>
              <a:rPr lang="ru-RU" dirty="0"/>
              <a:t> </a:t>
            </a:r>
            <a:r>
              <a:rPr lang="en-US" dirty="0" smtClean="0"/>
              <a:t> </a:t>
            </a:r>
            <a:r>
              <a:rPr lang="ru-RU" dirty="0"/>
              <a:t>иммунную систему,</a:t>
            </a:r>
          </a:p>
          <a:p>
            <a:pPr>
              <a:defRPr/>
            </a:pPr>
            <a:r>
              <a:rPr lang="ru-RU" dirty="0"/>
              <a:t> </a:t>
            </a:r>
            <a:r>
              <a:rPr lang="ru-RU" dirty="0" smtClean="0"/>
              <a:t> </a:t>
            </a:r>
            <a:r>
              <a:rPr lang="ru-RU" dirty="0"/>
              <a:t>нервно-пептидную систему (пищеварение),</a:t>
            </a:r>
          </a:p>
          <a:p>
            <a:pPr>
              <a:defRPr/>
            </a:pPr>
            <a:r>
              <a:rPr lang="ru-RU" dirty="0" smtClean="0"/>
              <a:t> </a:t>
            </a:r>
            <a:r>
              <a:rPr lang="ru-RU" dirty="0"/>
              <a:t>комплексную взаимосвязь всех систем.</a:t>
            </a:r>
          </a:p>
        </p:txBody>
      </p:sp>
    </p:spTree>
    <p:extLst>
      <p:ext uri="{BB962C8B-B14F-4D97-AF65-F5344CB8AC3E}">
        <p14:creationId xmlns:p14="http://schemas.microsoft.com/office/powerpoint/2010/main" xmlns="" val="32226639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0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601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601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601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601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60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57200" y="0"/>
            <a:ext cx="8686800" cy="765175"/>
          </a:xfrm>
        </p:spPr>
        <p:txBody>
          <a:bodyPr/>
          <a:lstStyle/>
          <a:p>
            <a:pPr>
              <a:defRPr/>
            </a:pPr>
            <a:r>
              <a:rPr lang="ru-RU" dirty="0">
                <a:effectLst/>
              </a:rPr>
              <a:t> </a:t>
            </a:r>
            <a:br>
              <a:rPr lang="ru-RU" dirty="0">
                <a:effectLst/>
              </a:rPr>
            </a:br>
            <a:r>
              <a:rPr lang="ru-RU" i="1" dirty="0">
                <a:effectLst/>
              </a:rPr>
              <a:t>Основная функция нашего тела - реакция</a:t>
            </a:r>
            <a:r>
              <a:rPr lang="ru-RU" dirty="0">
                <a:effectLst/>
              </a:rPr>
              <a:t/>
            </a:r>
            <a:br>
              <a:rPr lang="ru-RU" dirty="0">
                <a:effectLst/>
              </a:rPr>
            </a:br>
            <a:endParaRPr lang="de-DE" dirty="0" smtClean="0"/>
          </a:p>
        </p:txBody>
      </p:sp>
      <p:sp>
        <p:nvSpPr>
          <p:cNvPr id="92163" name="Rectangle 3"/>
          <p:cNvSpPr>
            <a:spLocks noGrp="1" noChangeArrowheads="1"/>
          </p:cNvSpPr>
          <p:nvPr>
            <p:ph type="body" idx="1"/>
          </p:nvPr>
        </p:nvSpPr>
        <p:spPr>
          <a:xfrm>
            <a:off x="3049588" y="1600200"/>
            <a:ext cx="5915025" cy="4525963"/>
          </a:xfrm>
        </p:spPr>
        <p:txBody>
          <a:bodyPr/>
          <a:lstStyle/>
          <a:p>
            <a:pPr algn="just"/>
            <a:r>
              <a:rPr lang="ru-RU" sz="2800" smtClean="0"/>
              <a:t>Воспоминание о тяжелых пережитых ситуациях повышает давление, пульс, отражается на коже, особенно на лобных мышцах.</a:t>
            </a:r>
          </a:p>
          <a:p>
            <a:pPr algn="just"/>
            <a:r>
              <a:rPr lang="ru-RU" sz="2800" smtClean="0"/>
              <a:t> Умение прощать смягчает эти реакции.</a:t>
            </a:r>
          </a:p>
          <a:p>
            <a:pPr eaLnBrk="1" hangingPunct="1">
              <a:buFontTx/>
              <a:buNone/>
            </a:pPr>
            <a:endParaRPr lang="de-DE" altLang="de-DE" sz="2800" smtClean="0">
              <a:solidFill>
                <a:srgbClr val="000099"/>
              </a:solidFill>
            </a:endParaRPr>
          </a:p>
          <a:p>
            <a:pPr eaLnBrk="1" hangingPunct="1">
              <a:buFontTx/>
              <a:buNone/>
            </a:pPr>
            <a:endParaRPr lang="de-DE" altLang="de-DE" sz="2800" smtClean="0">
              <a:solidFill>
                <a:srgbClr val="000099"/>
              </a:solidFill>
            </a:endParaRPr>
          </a:p>
          <a:p>
            <a:pPr eaLnBrk="1" hangingPunct="1">
              <a:buFontTx/>
              <a:buNone/>
            </a:pPr>
            <a:r>
              <a:rPr lang="de-DE" altLang="de-DE" sz="2800" smtClean="0">
                <a:solidFill>
                  <a:srgbClr val="000099"/>
                </a:solidFill>
              </a:rPr>
              <a:t>	</a:t>
            </a:r>
            <a:endParaRPr lang="de-DE" altLang="de-DE" sz="2800" smtClean="0"/>
          </a:p>
        </p:txBody>
      </p:sp>
      <p:pic>
        <p:nvPicPr>
          <p:cNvPr id="115716" name="Picture 4" descr="Brai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09600" y="1676400"/>
            <a:ext cx="2127250" cy="217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5717" name="Text Box 5"/>
          <p:cNvSpPr txBox="1">
            <a:spLocks noChangeArrowheads="1"/>
          </p:cNvSpPr>
          <p:nvPr/>
        </p:nvSpPr>
        <p:spPr bwMode="auto">
          <a:xfrm>
            <a:off x="95250" y="4025900"/>
            <a:ext cx="3125788"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rgbClr val="006600"/>
                </a:solidFill>
                <a:latin typeface="Arial" charset="0"/>
              </a:defRPr>
            </a:lvl1pPr>
            <a:lvl2pPr>
              <a:defRPr sz="2800">
                <a:solidFill>
                  <a:srgbClr val="006600"/>
                </a:solidFill>
                <a:latin typeface="Arial" charset="0"/>
              </a:defRPr>
            </a:lvl2pPr>
            <a:lvl3pPr>
              <a:defRPr sz="2400">
                <a:solidFill>
                  <a:srgbClr val="006600"/>
                </a:solidFill>
                <a:latin typeface="Arial" charset="0"/>
              </a:defRPr>
            </a:lvl3pPr>
            <a:lvl4pPr>
              <a:defRPr sz="2000">
                <a:solidFill>
                  <a:srgbClr val="006600"/>
                </a:solidFill>
                <a:latin typeface="Arial" charset="0"/>
              </a:defRPr>
            </a:lvl4pPr>
            <a:lvl5pPr>
              <a:defRPr sz="2000">
                <a:solidFill>
                  <a:srgbClr val="006600"/>
                </a:solidFill>
                <a:latin typeface="Arial" charset="0"/>
              </a:defRPr>
            </a:lvl5pPr>
            <a:lvl6pPr eaLnBrk="0" hangingPunct="0">
              <a:defRPr sz="2000">
                <a:solidFill>
                  <a:srgbClr val="006600"/>
                </a:solidFill>
                <a:latin typeface="Arial" charset="0"/>
              </a:defRPr>
            </a:lvl6pPr>
            <a:lvl7pPr eaLnBrk="0" hangingPunct="0">
              <a:defRPr sz="2000">
                <a:solidFill>
                  <a:srgbClr val="006600"/>
                </a:solidFill>
                <a:latin typeface="Arial" charset="0"/>
              </a:defRPr>
            </a:lvl7pPr>
            <a:lvl8pPr eaLnBrk="0" hangingPunct="0">
              <a:defRPr sz="2000">
                <a:solidFill>
                  <a:srgbClr val="006600"/>
                </a:solidFill>
                <a:latin typeface="Arial" charset="0"/>
              </a:defRPr>
            </a:lvl8pPr>
            <a:lvl9pPr eaLnBrk="0" hangingPunct="0">
              <a:defRPr sz="2000">
                <a:solidFill>
                  <a:srgbClr val="006600"/>
                </a:solidFill>
                <a:latin typeface="Arial" charset="0"/>
              </a:defRPr>
            </a:lvl9pPr>
          </a:lstStyle>
          <a:p>
            <a:pPr algn="ctr" eaLnBrk="1" hangingPunct="1"/>
            <a:r>
              <a:rPr lang="ru-RU" altLang="de-DE" sz="2000">
                <a:solidFill>
                  <a:srgbClr val="000099"/>
                </a:solidFill>
              </a:rPr>
              <a:t>Исследование колледжа</a:t>
            </a:r>
          </a:p>
          <a:p>
            <a:pPr algn="ctr" eaLnBrk="1" hangingPunct="1"/>
            <a:r>
              <a:rPr lang="ru-RU" altLang="de-DE" sz="2000">
                <a:solidFill>
                  <a:srgbClr val="000099"/>
                </a:solidFill>
              </a:rPr>
              <a:t> «Надежда»доктор</a:t>
            </a:r>
          </a:p>
          <a:p>
            <a:pPr algn="ctr" eaLnBrk="1" hangingPunct="1"/>
            <a:r>
              <a:rPr lang="ru-RU" altLang="de-DE" sz="2000">
                <a:solidFill>
                  <a:srgbClr val="000099"/>
                </a:solidFill>
              </a:rPr>
              <a:t> Шарлотте Витвлит</a:t>
            </a:r>
            <a:endParaRPr lang="de-DE" altLang="de-DE" sz="1800">
              <a:solidFill>
                <a:srgbClr val="000099"/>
              </a:solidFill>
            </a:endParaRPr>
          </a:p>
        </p:txBody>
      </p:sp>
    </p:spTree>
    <p:extLst>
      <p:ext uri="{BB962C8B-B14F-4D97-AF65-F5344CB8AC3E}">
        <p14:creationId xmlns:p14="http://schemas.microsoft.com/office/powerpoint/2010/main" xmlns="" val="21709962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6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0"/>
            <a:ext cx="8686800" cy="765175"/>
          </a:xfrm>
        </p:spPr>
        <p:txBody>
          <a:bodyPr/>
          <a:lstStyle/>
          <a:p>
            <a:pPr algn="ctr" eaLnBrk="1" hangingPunct="1">
              <a:defRPr/>
            </a:pPr>
            <a:r>
              <a:rPr lang="ru-RU" dirty="0" smtClean="0"/>
              <a:t>Начните с этой недели практиковать юмор и радость</a:t>
            </a:r>
            <a:endParaRPr lang="de-CH" dirty="0" smtClean="0"/>
          </a:p>
        </p:txBody>
      </p:sp>
      <p:sp>
        <p:nvSpPr>
          <p:cNvPr id="117763" name="Rectangle 3"/>
          <p:cNvSpPr>
            <a:spLocks noGrp="1" noChangeArrowheads="1"/>
          </p:cNvSpPr>
          <p:nvPr>
            <p:ph type="body" sz="half" idx="1"/>
          </p:nvPr>
        </p:nvSpPr>
        <p:spPr>
          <a:xfrm>
            <a:off x="4716463" y="1577975"/>
            <a:ext cx="4038600" cy="3700463"/>
          </a:xfrm>
          <a:ln w="38100">
            <a:solidFill>
              <a:srgbClr val="FF0000"/>
            </a:solidFill>
            <a:miter lim="800000"/>
            <a:headEnd/>
            <a:tailEnd/>
          </a:ln>
        </p:spPr>
        <p:txBody>
          <a:bodyPr/>
          <a:lstStyle/>
          <a:p>
            <a:pPr algn="ctr" eaLnBrk="1" hangingPunct="1">
              <a:buFontTx/>
              <a:buNone/>
            </a:pPr>
            <a:r>
              <a:rPr lang="de-CH" altLang="de-DE" sz="4000" smtClean="0">
                <a:solidFill>
                  <a:srgbClr val="000099"/>
                </a:solidFill>
              </a:rPr>
              <a:t>„</a:t>
            </a:r>
            <a:r>
              <a:rPr lang="ru-RU" altLang="de-DE" sz="4000" smtClean="0">
                <a:solidFill>
                  <a:srgbClr val="000099"/>
                </a:solidFill>
              </a:rPr>
              <a:t>Веселое сердце как врачевство</a:t>
            </a:r>
            <a:r>
              <a:rPr lang="de-CH" altLang="de-DE" sz="4000" smtClean="0">
                <a:solidFill>
                  <a:srgbClr val="000099"/>
                </a:solidFill>
              </a:rPr>
              <a:t>.“</a:t>
            </a:r>
          </a:p>
          <a:p>
            <a:pPr algn="ctr" eaLnBrk="1" hangingPunct="1">
              <a:buFontTx/>
              <a:buNone/>
            </a:pPr>
            <a:endParaRPr lang="de-CH" altLang="de-DE" sz="4000" smtClean="0">
              <a:solidFill>
                <a:srgbClr val="000099"/>
              </a:solidFill>
            </a:endParaRPr>
          </a:p>
          <a:p>
            <a:pPr algn="ctr" eaLnBrk="1" hangingPunct="1">
              <a:buFontTx/>
              <a:buNone/>
            </a:pPr>
            <a:r>
              <a:rPr lang="ru-RU" altLang="de-DE" sz="1600" smtClean="0">
                <a:solidFill>
                  <a:srgbClr val="000099"/>
                </a:solidFill>
              </a:rPr>
              <a:t>Царь Соломон</a:t>
            </a:r>
            <a:endParaRPr lang="de-CH" altLang="de-DE" sz="1600" smtClean="0">
              <a:solidFill>
                <a:srgbClr val="000099"/>
              </a:solidFill>
            </a:endParaRPr>
          </a:p>
          <a:p>
            <a:pPr algn="ctr" eaLnBrk="1" hangingPunct="1">
              <a:buFontTx/>
              <a:buNone/>
            </a:pPr>
            <a:endParaRPr lang="de-CH" altLang="de-DE" sz="1800" smtClean="0">
              <a:solidFill>
                <a:srgbClr val="000099"/>
              </a:solidFill>
            </a:endParaRPr>
          </a:p>
          <a:p>
            <a:pPr algn="ctr" eaLnBrk="1" hangingPunct="1">
              <a:buFontTx/>
              <a:buNone/>
            </a:pPr>
            <a:endParaRPr lang="de-DE" altLang="de-DE" sz="1600" smtClean="0">
              <a:solidFill>
                <a:srgbClr val="000099"/>
              </a:solidFill>
            </a:endParaRPr>
          </a:p>
        </p:txBody>
      </p:sp>
      <p:graphicFrame>
        <p:nvGraphicFramePr>
          <p:cNvPr id="117764" name="Object 6"/>
          <p:cNvGraphicFramePr>
            <a:graphicFrameLocks noGrp="1" noChangeAspect="1"/>
          </p:cNvGraphicFramePr>
          <p:nvPr>
            <p:ph sz="half" idx="2"/>
          </p:nvPr>
        </p:nvGraphicFramePr>
        <p:xfrm>
          <a:off x="487363" y="1601788"/>
          <a:ext cx="3984625" cy="3652837"/>
        </p:xfrm>
        <a:graphic>
          <a:graphicData uri="http://schemas.openxmlformats.org/presentationml/2006/ole">
            <p:oleObj spid="_x0000_s150532" name="Image" r:id="rId4" imgW="6107937" imgH="5600000" progId="">
              <p:embed/>
            </p:oleObj>
          </a:graphicData>
        </a:graphic>
      </p:graphicFrame>
    </p:spTree>
    <p:extLst>
      <p:ext uri="{BB962C8B-B14F-4D97-AF65-F5344CB8AC3E}">
        <p14:creationId xmlns:p14="http://schemas.microsoft.com/office/powerpoint/2010/main" xmlns="" val="33863865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Rectangle 2"/>
          <p:cNvSpPr>
            <a:spLocks noGrp="1" noChangeArrowheads="1"/>
          </p:cNvSpPr>
          <p:nvPr>
            <p:ph type="title"/>
          </p:nvPr>
        </p:nvSpPr>
        <p:spPr/>
        <p:txBody>
          <a:bodyPr/>
          <a:lstStyle/>
          <a:p>
            <a:pPr eaLnBrk="1" hangingPunct="1">
              <a:defRPr/>
            </a:pPr>
            <a:endParaRPr lang="de-CH" smtClean="0"/>
          </a:p>
        </p:txBody>
      </p:sp>
      <p:sp>
        <p:nvSpPr>
          <p:cNvPr id="128003" name="Rectangle 3"/>
          <p:cNvSpPr>
            <a:spLocks noGrp="1" noChangeArrowheads="1"/>
          </p:cNvSpPr>
          <p:nvPr>
            <p:ph type="body" idx="1"/>
          </p:nvPr>
        </p:nvSpPr>
        <p:spPr/>
        <p:txBody>
          <a:bodyPr/>
          <a:lstStyle/>
          <a:p>
            <a:pPr marL="0" indent="0" algn="ctr" eaLnBrk="1" hangingPunct="1">
              <a:buFontTx/>
              <a:buNone/>
              <a:defRPr/>
            </a:pPr>
            <a:r>
              <a:rPr lang="ru-RU" altLang="de-DE" dirty="0"/>
              <a:t>Боль происшедшего, которую я не лечу, развивается дальше.</a:t>
            </a:r>
          </a:p>
          <a:p>
            <a:pPr eaLnBrk="1" hangingPunct="1">
              <a:defRPr/>
            </a:pPr>
            <a:endParaRPr lang="ru-RU" altLang="de-DE" dirty="0"/>
          </a:p>
          <a:p>
            <a:pPr marL="0" indent="0" algn="ctr" eaLnBrk="1" hangingPunct="1">
              <a:buFontTx/>
              <a:buNone/>
              <a:defRPr/>
            </a:pPr>
            <a:r>
              <a:rPr lang="ru-RU" altLang="de-DE" dirty="0"/>
              <a:t>Боль, с которой я не могу </a:t>
            </a:r>
            <a:r>
              <a:rPr lang="ru-RU" altLang="de-DE" dirty="0" smtClean="0"/>
              <a:t>справиться, </a:t>
            </a:r>
            <a:r>
              <a:rPr lang="ru-RU" altLang="de-DE" dirty="0"/>
              <a:t>сознательно, влияет на меня </a:t>
            </a:r>
            <a:r>
              <a:rPr lang="ru-RU" altLang="de-DE" dirty="0" smtClean="0"/>
              <a:t>подсознательно.</a:t>
            </a:r>
            <a:endParaRPr lang="de-CH" altLang="de-DE" dirty="0"/>
          </a:p>
          <a:p>
            <a:pPr algn="ctr" eaLnBrk="1" hangingPunct="1">
              <a:lnSpc>
                <a:spcPct val="120000"/>
              </a:lnSpc>
              <a:spcBef>
                <a:spcPct val="0"/>
              </a:spcBef>
              <a:buFontTx/>
              <a:buNone/>
              <a:defRPr/>
            </a:pPr>
            <a:endParaRPr lang="de-DE" altLang="de-DE" dirty="0" smtClean="0">
              <a:solidFill>
                <a:schemeClr val="accent2"/>
              </a:solidFill>
            </a:endParaRPr>
          </a:p>
        </p:txBody>
      </p:sp>
    </p:spTree>
    <p:extLst>
      <p:ext uri="{BB962C8B-B14F-4D97-AF65-F5344CB8AC3E}">
        <p14:creationId xmlns:p14="http://schemas.microsoft.com/office/powerpoint/2010/main" xmlns="" val="36786915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4" name="Rectangle 2"/>
          <p:cNvSpPr>
            <a:spLocks noGrp="1" noChangeArrowheads="1"/>
          </p:cNvSpPr>
          <p:nvPr>
            <p:ph type="title"/>
          </p:nvPr>
        </p:nvSpPr>
        <p:spPr/>
        <p:txBody>
          <a:bodyPr/>
          <a:lstStyle/>
          <a:p>
            <a:pPr eaLnBrk="1" hangingPunct="1">
              <a:defRPr/>
            </a:pPr>
            <a:r>
              <a:rPr lang="ru-RU" dirty="0" smtClean="0"/>
              <a:t>Душевная боль и заболевания</a:t>
            </a:r>
            <a:endParaRPr lang="de-CH" dirty="0" smtClean="0"/>
          </a:p>
        </p:txBody>
      </p:sp>
      <p:sp>
        <p:nvSpPr>
          <p:cNvPr id="765955" name="Rectangle 3"/>
          <p:cNvSpPr>
            <a:spLocks noGrp="1" noChangeArrowheads="1"/>
          </p:cNvSpPr>
          <p:nvPr>
            <p:ph type="body" idx="1"/>
          </p:nvPr>
        </p:nvSpPr>
        <p:spPr/>
        <p:txBody>
          <a:bodyPr/>
          <a:lstStyle/>
          <a:p>
            <a:pPr eaLnBrk="1" hangingPunct="1"/>
            <a:r>
              <a:rPr lang="ru-RU" altLang="de-DE" sz="2800" smtClean="0">
                <a:solidFill>
                  <a:srgbClr val="000099"/>
                </a:solidFill>
              </a:rPr>
              <a:t>Инфаркт миокарда и ангина пекторис.</a:t>
            </a:r>
            <a:endParaRPr lang="de-CH" altLang="de-DE" sz="2800" smtClean="0">
              <a:solidFill>
                <a:srgbClr val="000099"/>
              </a:solidFill>
            </a:endParaRPr>
          </a:p>
          <a:p>
            <a:pPr eaLnBrk="1" hangingPunct="1"/>
            <a:r>
              <a:rPr lang="ru-RU" altLang="de-DE" sz="2800" smtClean="0">
                <a:solidFill>
                  <a:srgbClr val="000099"/>
                </a:solidFill>
              </a:rPr>
              <a:t>Повышенное давление.</a:t>
            </a:r>
            <a:endParaRPr lang="de-CH" altLang="de-DE" sz="2800" smtClean="0">
              <a:solidFill>
                <a:srgbClr val="000099"/>
              </a:solidFill>
            </a:endParaRPr>
          </a:p>
          <a:p>
            <a:pPr eaLnBrk="1" hangingPunct="1"/>
            <a:r>
              <a:rPr lang="ru-RU" altLang="de-DE" sz="2800" smtClean="0">
                <a:solidFill>
                  <a:srgbClr val="000099"/>
                </a:solidFill>
              </a:rPr>
              <a:t>Заболевания связанные с двигательным аппаратом</a:t>
            </a:r>
            <a:r>
              <a:rPr lang="de-CH" altLang="de-DE" sz="2800" smtClean="0">
                <a:solidFill>
                  <a:srgbClr val="000099"/>
                </a:solidFill>
              </a:rPr>
              <a:t> (</a:t>
            </a:r>
            <a:r>
              <a:rPr lang="ru-RU" altLang="de-DE" sz="2800" smtClean="0">
                <a:solidFill>
                  <a:srgbClr val="000099"/>
                </a:solidFill>
              </a:rPr>
              <a:t>боль в спине</a:t>
            </a:r>
            <a:r>
              <a:rPr lang="de-CH" altLang="de-DE" sz="2800" smtClean="0">
                <a:solidFill>
                  <a:srgbClr val="000099"/>
                </a:solidFill>
              </a:rPr>
              <a:t>,</a:t>
            </a:r>
            <a:r>
              <a:rPr lang="ru-RU" altLang="de-DE" sz="2800" smtClean="0">
                <a:solidFill>
                  <a:srgbClr val="000099"/>
                </a:solidFill>
              </a:rPr>
              <a:t> болезнь суставов).</a:t>
            </a:r>
            <a:endParaRPr lang="de-CH" altLang="de-DE" sz="2800" smtClean="0">
              <a:solidFill>
                <a:srgbClr val="000099"/>
              </a:solidFill>
            </a:endParaRPr>
          </a:p>
          <a:p>
            <a:pPr eaLnBrk="1" hangingPunct="1"/>
            <a:r>
              <a:rPr lang="de-CH" altLang="de-DE" sz="2800" smtClean="0">
                <a:solidFill>
                  <a:srgbClr val="000099"/>
                </a:solidFill>
              </a:rPr>
              <a:t>A</a:t>
            </a:r>
            <a:r>
              <a:rPr lang="ru-RU" altLang="de-DE" sz="2800" smtClean="0">
                <a:solidFill>
                  <a:srgbClr val="000099"/>
                </a:solidFill>
              </a:rPr>
              <a:t>стма.</a:t>
            </a:r>
            <a:endParaRPr lang="de-CH" altLang="de-DE" sz="2800" smtClean="0">
              <a:solidFill>
                <a:srgbClr val="000099"/>
              </a:solidFill>
            </a:endParaRPr>
          </a:p>
          <a:p>
            <a:pPr eaLnBrk="1" hangingPunct="1"/>
            <a:r>
              <a:rPr lang="ru-RU" altLang="de-DE" sz="2800" smtClean="0">
                <a:solidFill>
                  <a:srgbClr val="000099"/>
                </a:solidFill>
              </a:rPr>
              <a:t>Желудок и пищеварительный тракт</a:t>
            </a:r>
            <a:endParaRPr lang="de-CH" altLang="de-DE" sz="2800" smtClean="0">
              <a:solidFill>
                <a:srgbClr val="000099"/>
              </a:solidFill>
            </a:endParaRPr>
          </a:p>
          <a:p>
            <a:pPr eaLnBrk="1" hangingPunct="1"/>
            <a:r>
              <a:rPr lang="ru-RU" altLang="de-DE" sz="2800" smtClean="0">
                <a:solidFill>
                  <a:srgbClr val="000099"/>
                </a:solidFill>
              </a:rPr>
              <a:t>Душевные заболевания </a:t>
            </a:r>
            <a:r>
              <a:rPr lang="de-CH" altLang="de-DE" sz="2800" smtClean="0">
                <a:solidFill>
                  <a:srgbClr val="000099"/>
                </a:solidFill>
              </a:rPr>
              <a:t>(</a:t>
            </a:r>
            <a:r>
              <a:rPr lang="ru-RU" altLang="de-DE" sz="2800" smtClean="0">
                <a:solidFill>
                  <a:srgbClr val="000099"/>
                </a:solidFill>
              </a:rPr>
              <a:t>депрессия и расстройства, вызванные страхом</a:t>
            </a:r>
            <a:r>
              <a:rPr lang="de-CH" altLang="de-DE" sz="2800" smtClean="0">
                <a:solidFill>
                  <a:srgbClr val="000099"/>
                </a:solidFill>
              </a:rPr>
              <a:t>)</a:t>
            </a:r>
            <a:r>
              <a:rPr lang="ru-RU" altLang="de-DE" sz="2800" smtClean="0">
                <a:solidFill>
                  <a:srgbClr val="000099"/>
                </a:solidFill>
              </a:rPr>
              <a:t>.</a:t>
            </a:r>
            <a:endParaRPr lang="de-CH" altLang="de-DE" sz="2800" smtClean="0">
              <a:solidFill>
                <a:srgbClr val="000099"/>
              </a:solidFill>
            </a:endParaRPr>
          </a:p>
          <a:p>
            <a:pPr eaLnBrk="1" hangingPunct="1"/>
            <a:r>
              <a:rPr lang="ru-RU" altLang="de-DE" sz="2800" smtClean="0">
                <a:solidFill>
                  <a:srgbClr val="000099"/>
                </a:solidFill>
              </a:rPr>
              <a:t>Головные спазмы, а также мигрени.</a:t>
            </a:r>
            <a:endParaRPr lang="de-CH" altLang="de-DE" sz="2800" smtClean="0">
              <a:solidFill>
                <a:srgbClr val="000099"/>
              </a:solidFill>
            </a:endParaRPr>
          </a:p>
        </p:txBody>
      </p:sp>
    </p:spTree>
    <p:extLst>
      <p:ext uri="{BB962C8B-B14F-4D97-AF65-F5344CB8AC3E}">
        <p14:creationId xmlns:p14="http://schemas.microsoft.com/office/powerpoint/2010/main" xmlns="" val="27846222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59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595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6595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6595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6595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6595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6595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595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4" descr="PICT0448"/>
          <p:cNvPicPr>
            <a:picLocks noChangeAspect="1" noChangeArrowheads="1"/>
          </p:cNvPicPr>
          <p:nvPr/>
        </p:nvPicPr>
        <p:blipFill>
          <a:blip r:embed="rId2">
            <a:lum bright="70000" contrast="-70000"/>
            <a:extLst>
              <a:ext uri="{28A0092B-C50C-407E-A947-70E740481C1C}">
                <a14:useLocalDpi xmlns:a14="http://schemas.microsoft.com/office/drawing/2010/main" xmlns="" val="0"/>
              </a:ext>
            </a:extLst>
          </a:blip>
          <a:srcRect l="30217" t="3366" r="26997"/>
          <a:stretch>
            <a:fillRect/>
          </a:stretch>
        </p:blipFill>
        <p:spPr bwMode="auto">
          <a:xfrm>
            <a:off x="6594475" y="1916113"/>
            <a:ext cx="2549525" cy="432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7522" name="Rectangle 2"/>
          <p:cNvSpPr>
            <a:spLocks noGrp="1" noChangeArrowheads="1"/>
          </p:cNvSpPr>
          <p:nvPr>
            <p:ph type="title"/>
          </p:nvPr>
        </p:nvSpPr>
        <p:spPr/>
        <p:txBody>
          <a:bodyPr/>
          <a:lstStyle/>
          <a:p>
            <a:pPr eaLnBrk="1" hangingPunct="1">
              <a:defRPr/>
            </a:pPr>
            <a:r>
              <a:rPr lang="ru-RU" dirty="0" smtClean="0"/>
              <a:t>Задумайтесь!</a:t>
            </a:r>
            <a:endParaRPr lang="de-DE" dirty="0" smtClean="0"/>
          </a:p>
        </p:txBody>
      </p:sp>
      <p:sp>
        <p:nvSpPr>
          <p:cNvPr id="140292" name="Rectangle 3"/>
          <p:cNvSpPr>
            <a:spLocks noGrp="1" noChangeArrowheads="1"/>
          </p:cNvSpPr>
          <p:nvPr>
            <p:ph type="body" idx="1"/>
          </p:nvPr>
        </p:nvSpPr>
        <p:spPr>
          <a:xfrm>
            <a:off x="611188" y="1268413"/>
            <a:ext cx="7639050" cy="4681537"/>
          </a:xfrm>
          <a:ln w="38100">
            <a:solidFill>
              <a:srgbClr val="FF0000"/>
            </a:solidFill>
            <a:miter lim="800000"/>
            <a:headEnd/>
            <a:tailEnd/>
          </a:ln>
        </p:spPr>
        <p:txBody>
          <a:bodyPr/>
          <a:lstStyle/>
          <a:p>
            <a:pPr marL="0" indent="0" algn="just">
              <a:buFontTx/>
              <a:buNone/>
              <a:defRPr/>
            </a:pPr>
            <a:r>
              <a:rPr lang="ru-RU" sz="2000" dirty="0"/>
              <a:t> </a:t>
            </a:r>
            <a:r>
              <a:rPr lang="ru-RU" sz="2800" dirty="0" smtClean="0"/>
              <a:t>„Между </a:t>
            </a:r>
            <a:r>
              <a:rPr lang="ru-RU" sz="2800" dirty="0"/>
              <a:t>состоянием тела и психикой находится очень тонкая связь. Заболевания физического характера влияют на состояние психики и наоборот</a:t>
            </a:r>
            <a:r>
              <a:rPr lang="ru-RU" sz="2800" dirty="0" smtClean="0"/>
              <a:t>.</a:t>
            </a:r>
          </a:p>
          <a:p>
            <a:pPr algn="just">
              <a:defRPr/>
            </a:pPr>
            <a:endParaRPr lang="ru-RU" sz="2800" dirty="0"/>
          </a:p>
          <a:p>
            <a:pPr marL="0" indent="0" algn="just">
              <a:buFontTx/>
              <a:buNone/>
              <a:defRPr/>
            </a:pPr>
            <a:r>
              <a:rPr lang="ru-RU" sz="2800" dirty="0" smtClean="0"/>
              <a:t> </a:t>
            </a:r>
            <a:r>
              <a:rPr lang="ru-RU" sz="2800" dirty="0"/>
              <a:t>Душевное состояние затрагивает физическое здоровье в гораздо большей степени, чем люди это себе представляют".</a:t>
            </a:r>
          </a:p>
          <a:p>
            <a:pPr marL="0" indent="0" algn="r">
              <a:buFontTx/>
              <a:buNone/>
              <a:defRPr/>
            </a:pPr>
            <a:r>
              <a:rPr lang="ru-RU" sz="2800" i="1" dirty="0" smtClean="0"/>
              <a:t>                                                                                                                   </a:t>
            </a:r>
            <a:r>
              <a:rPr lang="ru-RU" sz="2000" i="1" dirty="0"/>
              <a:t>Э. Г. Уайт СИ  241 </a:t>
            </a:r>
            <a:endParaRPr lang="ru-RU" sz="2000" dirty="0"/>
          </a:p>
          <a:p>
            <a:pPr marL="0" indent="0" eaLnBrk="1" hangingPunct="1">
              <a:lnSpc>
                <a:spcPct val="90000"/>
              </a:lnSpc>
              <a:spcBef>
                <a:spcPct val="0"/>
              </a:spcBef>
              <a:buFontTx/>
              <a:buNone/>
              <a:defRPr/>
            </a:pPr>
            <a:endParaRPr lang="de-DE" altLang="de-DE" sz="2000" dirty="0" smtClean="0">
              <a:solidFill>
                <a:srgbClr val="000099"/>
              </a:solidFill>
            </a:endParaRPr>
          </a:p>
        </p:txBody>
      </p:sp>
    </p:spTree>
    <p:extLst>
      <p:ext uri="{BB962C8B-B14F-4D97-AF65-F5344CB8AC3E}">
        <p14:creationId xmlns:p14="http://schemas.microsoft.com/office/powerpoint/2010/main" xmlns="" val="1870337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5" descr="PH02412K"/>
          <p:cNvPicPr>
            <a:picLocks noChangeAspect="1" noChangeArrowheads="1"/>
          </p:cNvPicPr>
          <p:nvPr/>
        </p:nvPicPr>
        <p:blipFill>
          <a:blip r:embed="rId2">
            <a:lum bright="70000" contrast="-70000"/>
            <a:extLst>
              <a:ext uri="{28A0092B-C50C-407E-A947-70E740481C1C}">
                <a14:useLocalDpi xmlns:a14="http://schemas.microsoft.com/office/drawing/2010/main" xmlns="" val="0"/>
              </a:ext>
            </a:extLst>
          </a:blip>
          <a:srcRect/>
          <a:stretch>
            <a:fillRect/>
          </a:stretch>
        </p:blipFill>
        <p:spPr bwMode="auto">
          <a:xfrm>
            <a:off x="1116013" y="1628775"/>
            <a:ext cx="6624637" cy="3960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8546" name="Rectangle 2"/>
          <p:cNvSpPr>
            <a:spLocks noGrp="1" noChangeArrowheads="1"/>
          </p:cNvSpPr>
          <p:nvPr>
            <p:ph type="title"/>
          </p:nvPr>
        </p:nvSpPr>
        <p:spPr/>
        <p:txBody>
          <a:bodyPr/>
          <a:lstStyle/>
          <a:p>
            <a:pPr eaLnBrk="1" hangingPunct="1">
              <a:defRPr/>
            </a:pPr>
            <a:r>
              <a:rPr lang="ru-RU" dirty="0" smtClean="0"/>
              <a:t>Задумайтесь!</a:t>
            </a:r>
            <a:endParaRPr lang="de-DE" dirty="0" smtClean="0"/>
          </a:p>
        </p:txBody>
      </p:sp>
      <p:sp>
        <p:nvSpPr>
          <p:cNvPr id="139268" name="Rectangle 3"/>
          <p:cNvSpPr>
            <a:spLocks noGrp="1" noChangeArrowheads="1"/>
          </p:cNvSpPr>
          <p:nvPr>
            <p:ph type="body" idx="1"/>
          </p:nvPr>
        </p:nvSpPr>
        <p:spPr>
          <a:xfrm>
            <a:off x="1116013" y="1628775"/>
            <a:ext cx="6624637" cy="3960813"/>
          </a:xfrm>
          <a:noFill/>
          <a:ln w="38100">
            <a:solidFill>
              <a:srgbClr val="FF3300"/>
            </a:solidFill>
            <a:miter lim="800000"/>
            <a:headEnd/>
            <a:tailEnd/>
          </a:ln>
        </p:spPr>
        <p:txBody>
          <a:bodyPr/>
          <a:lstStyle/>
          <a:p>
            <a:pPr marL="0" indent="0" algn="ctr">
              <a:buFontTx/>
              <a:buNone/>
            </a:pPr>
            <a:r>
              <a:rPr lang="ru-RU" smtClean="0"/>
              <a:t>“Наконец, братия мои, что только честно, что справедливо, что чисто, что любезно, что достославно, что только добродетель и похвала, о том помышляйте”.</a:t>
            </a:r>
          </a:p>
          <a:p>
            <a:pPr marL="0" indent="0" algn="r">
              <a:buFontTx/>
              <a:buNone/>
            </a:pPr>
            <a:r>
              <a:rPr lang="ru-RU" smtClean="0"/>
              <a:t> </a:t>
            </a:r>
            <a:r>
              <a:rPr lang="ru-RU" i="1" smtClean="0"/>
              <a:t>(Флп. 4:8).</a:t>
            </a:r>
            <a:endParaRPr lang="ru-RU" smtClean="0"/>
          </a:p>
          <a:p>
            <a:pPr marL="0" indent="0" algn="ctr" eaLnBrk="1" hangingPunct="1">
              <a:lnSpc>
                <a:spcPct val="120000"/>
              </a:lnSpc>
              <a:spcBef>
                <a:spcPct val="0"/>
              </a:spcBef>
              <a:buFontTx/>
              <a:buNone/>
            </a:pPr>
            <a:endParaRPr lang="de-DE" altLang="de-DE" smtClean="0">
              <a:solidFill>
                <a:srgbClr val="000099"/>
              </a:solidFill>
            </a:endParaRPr>
          </a:p>
        </p:txBody>
      </p:sp>
      <p:pic>
        <p:nvPicPr>
          <p:cNvPr id="139269" name="Picture 4" descr="PH02412K"/>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188" y="4841875"/>
            <a:ext cx="1800225" cy="1184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833456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defRPr/>
            </a:pPr>
            <a:r>
              <a:rPr lang="ru-RU" dirty="0" smtClean="0"/>
              <a:t>Что делает человека больным</a:t>
            </a:r>
            <a:r>
              <a:rPr lang="de-CH" dirty="0" smtClean="0"/>
              <a:t>?</a:t>
            </a:r>
            <a:endParaRPr lang="de-DE" dirty="0" smtClean="0"/>
          </a:p>
        </p:txBody>
      </p:sp>
      <p:pic>
        <p:nvPicPr>
          <p:cNvPr id="34819" name="Picture 6" descr="PH03380I"/>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2349500"/>
            <a:ext cx="2016125" cy="1300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0" name="Rectangle 3"/>
          <p:cNvSpPr>
            <a:spLocks noGrp="1" noChangeArrowheads="1"/>
          </p:cNvSpPr>
          <p:nvPr>
            <p:ph type="body" idx="1"/>
          </p:nvPr>
        </p:nvSpPr>
        <p:spPr>
          <a:xfrm>
            <a:off x="468313" y="2565400"/>
            <a:ext cx="8229600" cy="2836863"/>
          </a:xfrm>
          <a:ln w="38100">
            <a:solidFill>
              <a:srgbClr val="FF0000"/>
            </a:solidFill>
            <a:miter lim="800000"/>
            <a:headEnd/>
            <a:tailEnd/>
          </a:ln>
        </p:spPr>
        <p:txBody>
          <a:bodyPr/>
          <a:lstStyle/>
          <a:p>
            <a:pPr algn="ctr" eaLnBrk="1" hangingPunct="1">
              <a:buFontTx/>
              <a:buNone/>
            </a:pPr>
            <a:r>
              <a:rPr lang="ru-RU" smtClean="0">
                <a:solidFill>
                  <a:srgbClr val="000099"/>
                </a:solidFill>
              </a:rPr>
              <a:t>Причиной </a:t>
            </a:r>
            <a:r>
              <a:rPr lang="de-CH" smtClean="0">
                <a:solidFill>
                  <a:srgbClr val="000099"/>
                </a:solidFill>
              </a:rPr>
              <a:t>80</a:t>
            </a:r>
            <a:r>
              <a:rPr lang="ru-RU" smtClean="0">
                <a:solidFill>
                  <a:srgbClr val="000099"/>
                </a:solidFill>
              </a:rPr>
              <a:t>% всех болезней человека являются заболевания, не связанные с органами тела»</a:t>
            </a:r>
            <a:r>
              <a:rPr lang="de-CH" smtClean="0">
                <a:solidFill>
                  <a:srgbClr val="000099"/>
                </a:solidFill>
              </a:rPr>
              <a:t> </a:t>
            </a:r>
          </a:p>
          <a:p>
            <a:pPr algn="ctr" eaLnBrk="1" hangingPunct="1">
              <a:buFontTx/>
              <a:buNone/>
            </a:pPr>
            <a:endParaRPr lang="de-CH" sz="2000" smtClean="0">
              <a:solidFill>
                <a:srgbClr val="000099"/>
              </a:solidFill>
            </a:endParaRPr>
          </a:p>
          <a:p>
            <a:pPr algn="ctr" eaLnBrk="1" hangingPunct="1">
              <a:buFontTx/>
              <a:buNone/>
            </a:pPr>
            <a:r>
              <a:rPr lang="ru-RU" sz="2000" smtClean="0">
                <a:solidFill>
                  <a:srgbClr val="000099"/>
                </a:solidFill>
              </a:rPr>
              <a:t>Ассоциация здоровья «Кайзер Перманенте» </a:t>
            </a:r>
            <a:endParaRPr lang="de-DE" sz="2000" smtClean="0">
              <a:solidFill>
                <a:srgbClr val="00009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4" descr="PICT0448"/>
          <p:cNvPicPr>
            <a:picLocks noChangeAspect="1" noChangeArrowheads="1"/>
          </p:cNvPicPr>
          <p:nvPr/>
        </p:nvPicPr>
        <p:blipFill>
          <a:blip r:embed="rId2">
            <a:lum bright="70000" contrast="-70000"/>
            <a:extLst>
              <a:ext uri="{28A0092B-C50C-407E-A947-70E740481C1C}">
                <a14:useLocalDpi xmlns:a14="http://schemas.microsoft.com/office/drawing/2010/main" xmlns="" val="0"/>
              </a:ext>
            </a:extLst>
          </a:blip>
          <a:srcRect l="30217" t="3366" r="26997"/>
          <a:stretch>
            <a:fillRect/>
          </a:stretch>
        </p:blipFill>
        <p:spPr bwMode="auto">
          <a:xfrm>
            <a:off x="6594475" y="1916113"/>
            <a:ext cx="2549525" cy="432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7522" name="Rectangle 2"/>
          <p:cNvSpPr>
            <a:spLocks noGrp="1" noChangeArrowheads="1"/>
          </p:cNvSpPr>
          <p:nvPr>
            <p:ph type="title"/>
          </p:nvPr>
        </p:nvSpPr>
        <p:spPr/>
        <p:txBody>
          <a:bodyPr/>
          <a:lstStyle/>
          <a:p>
            <a:pPr eaLnBrk="1" hangingPunct="1">
              <a:defRPr/>
            </a:pPr>
            <a:r>
              <a:rPr lang="ru-RU" dirty="0" smtClean="0"/>
              <a:t>Задумайтесь!</a:t>
            </a:r>
            <a:endParaRPr lang="de-DE" dirty="0" smtClean="0"/>
          </a:p>
        </p:txBody>
      </p:sp>
      <p:sp>
        <p:nvSpPr>
          <p:cNvPr id="140292" name="Rectangle 3"/>
          <p:cNvSpPr>
            <a:spLocks noGrp="1" noChangeArrowheads="1"/>
          </p:cNvSpPr>
          <p:nvPr>
            <p:ph type="body" idx="1"/>
          </p:nvPr>
        </p:nvSpPr>
        <p:spPr>
          <a:xfrm>
            <a:off x="611188" y="1268413"/>
            <a:ext cx="7639050" cy="4681537"/>
          </a:xfrm>
          <a:ln w="38100">
            <a:solidFill>
              <a:srgbClr val="FF0000"/>
            </a:solidFill>
            <a:miter lim="800000"/>
            <a:headEnd/>
            <a:tailEnd/>
          </a:ln>
        </p:spPr>
        <p:txBody>
          <a:bodyPr/>
          <a:lstStyle/>
          <a:p>
            <a:pPr marL="0" indent="0" algn="just">
              <a:buFontTx/>
              <a:buNone/>
              <a:defRPr/>
            </a:pPr>
            <a:r>
              <a:rPr lang="ru-RU" sz="2000" dirty="0"/>
              <a:t> </a:t>
            </a:r>
            <a:r>
              <a:rPr lang="ru-RU" sz="2800" dirty="0" smtClean="0"/>
              <a:t>„Между </a:t>
            </a:r>
            <a:r>
              <a:rPr lang="ru-RU" sz="2800" dirty="0"/>
              <a:t>состоянием тела и психикой находится очень тонкая связь. Заболевания физического характера влияют на состояние психики и наоборот</a:t>
            </a:r>
            <a:r>
              <a:rPr lang="ru-RU" sz="2800" dirty="0" smtClean="0"/>
              <a:t>.</a:t>
            </a:r>
          </a:p>
          <a:p>
            <a:pPr algn="just">
              <a:defRPr/>
            </a:pPr>
            <a:endParaRPr lang="ru-RU" sz="2800" dirty="0"/>
          </a:p>
          <a:p>
            <a:pPr marL="0" indent="0" algn="just">
              <a:buFontTx/>
              <a:buNone/>
              <a:defRPr/>
            </a:pPr>
            <a:r>
              <a:rPr lang="ru-RU" sz="2800" dirty="0" smtClean="0"/>
              <a:t> </a:t>
            </a:r>
            <a:r>
              <a:rPr lang="ru-RU" sz="2800" dirty="0"/>
              <a:t>Душевное состояние затрагивает физическое здоровье в гораздо большей степени, чем люди это себе представляют".</a:t>
            </a:r>
          </a:p>
          <a:p>
            <a:pPr marL="0" indent="0" algn="r">
              <a:buFontTx/>
              <a:buNone/>
              <a:defRPr/>
            </a:pPr>
            <a:r>
              <a:rPr lang="ru-RU" sz="2800" i="1" dirty="0" smtClean="0"/>
              <a:t>                                                                                                                   </a:t>
            </a:r>
            <a:r>
              <a:rPr lang="ru-RU" sz="2000" i="1" dirty="0"/>
              <a:t>Э. Г. Уайт СИ  241 </a:t>
            </a:r>
            <a:endParaRPr lang="ru-RU" sz="2000" dirty="0"/>
          </a:p>
          <a:p>
            <a:pPr marL="0" indent="0" eaLnBrk="1" hangingPunct="1">
              <a:lnSpc>
                <a:spcPct val="90000"/>
              </a:lnSpc>
              <a:spcBef>
                <a:spcPct val="0"/>
              </a:spcBef>
              <a:buFontTx/>
              <a:buNone/>
              <a:defRPr/>
            </a:pPr>
            <a:endParaRPr lang="de-DE" altLang="de-DE" sz="2000" dirty="0" smtClean="0">
              <a:solidFill>
                <a:srgbClr val="000099"/>
              </a:solidFill>
            </a:endParaRPr>
          </a:p>
        </p:txBody>
      </p:sp>
    </p:spTree>
    <p:extLst>
      <p:ext uri="{BB962C8B-B14F-4D97-AF65-F5344CB8AC3E}">
        <p14:creationId xmlns:p14="http://schemas.microsoft.com/office/powerpoint/2010/main" xmlns="" val="23713776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defRPr/>
            </a:pPr>
            <a:r>
              <a:rPr lang="ru-RU" dirty="0" smtClean="0"/>
              <a:t>Человек</a:t>
            </a:r>
            <a:endParaRPr lang="de-DE" dirty="0" smtClean="0"/>
          </a:p>
        </p:txBody>
      </p:sp>
      <p:sp>
        <p:nvSpPr>
          <p:cNvPr id="76803" name="AutoShape 11"/>
          <p:cNvSpPr>
            <a:spLocks noChangeArrowheads="1"/>
          </p:cNvSpPr>
          <p:nvPr/>
        </p:nvSpPr>
        <p:spPr bwMode="auto">
          <a:xfrm>
            <a:off x="904875" y="1263650"/>
            <a:ext cx="7461250" cy="4289425"/>
          </a:xfrm>
          <a:prstGeom prst="triangle">
            <a:avLst>
              <a:gd name="adj" fmla="val 48792"/>
            </a:avLst>
          </a:prstGeom>
          <a:solidFill>
            <a:srgbClr val="FFCC00"/>
          </a:solidFill>
          <a:ln w="12700">
            <a:solidFill>
              <a:schemeClr val="tx1"/>
            </a:solidFill>
            <a:miter lim="800000"/>
            <a:headEnd/>
            <a:tailEnd/>
          </a:ln>
        </p:spPr>
        <p:txBody>
          <a:bodyPr wrap="none" anchor="ctr"/>
          <a:lstStyle/>
          <a:p>
            <a:pPr algn="ctr" eaLnBrk="1" hangingPunct="1">
              <a:lnSpc>
                <a:spcPct val="90000"/>
              </a:lnSpc>
              <a:spcBef>
                <a:spcPct val="20000"/>
              </a:spcBef>
            </a:pPr>
            <a:endParaRPr lang="de-DE" altLang="de-DE"/>
          </a:p>
        </p:txBody>
      </p:sp>
      <p:sp>
        <p:nvSpPr>
          <p:cNvPr id="56332" name="Rectangle 12"/>
          <p:cNvSpPr>
            <a:spLocks noChangeArrowheads="1"/>
          </p:cNvSpPr>
          <p:nvPr/>
        </p:nvSpPr>
        <p:spPr bwMode="auto">
          <a:xfrm rot="2923485">
            <a:off x="5801519" y="2553494"/>
            <a:ext cx="1701800" cy="830262"/>
          </a:xfrm>
          <a:prstGeom prst="rect">
            <a:avLst/>
          </a:prstGeom>
          <a:noFill/>
          <a:ln w="9525">
            <a:noFill/>
            <a:miter lim="800000"/>
            <a:headEnd/>
            <a:tailEnd/>
          </a:ln>
          <a:effectLst/>
        </p:spPr>
        <p:txBody>
          <a:bodyPr wrap="none" lIns="92075" tIns="46038" rIns="92075" bIns="46038">
            <a:spAutoFit/>
          </a:bodyPr>
          <a:lstStyle/>
          <a:p>
            <a:pPr algn="ctr">
              <a:defRPr/>
            </a:pPr>
            <a:r>
              <a:rPr lang="ru-RU" sz="4800" dirty="0">
                <a:solidFill>
                  <a:srgbClr val="FF0000"/>
                </a:solidFill>
                <a:effectLst>
                  <a:outerShdw blurRad="38100" dist="38100" dir="2700000" algn="tl">
                    <a:srgbClr val="C0C0C0"/>
                  </a:outerShdw>
                </a:effectLst>
                <a:latin typeface="Comic Sans MS" pitchFamily="66" charset="0"/>
              </a:rPr>
              <a:t>Тело</a:t>
            </a:r>
            <a:endParaRPr lang="en-US" sz="4800" dirty="0">
              <a:solidFill>
                <a:srgbClr val="FF0000"/>
              </a:solidFill>
              <a:effectLst>
                <a:outerShdw blurRad="38100" dist="38100" dir="2700000" algn="tl">
                  <a:srgbClr val="C0C0C0"/>
                </a:outerShdw>
              </a:effectLst>
              <a:latin typeface="Comic Sans MS" pitchFamily="66" charset="0"/>
            </a:endParaRPr>
          </a:p>
        </p:txBody>
      </p:sp>
      <p:sp>
        <p:nvSpPr>
          <p:cNvPr id="56333" name="Rectangle 13"/>
          <p:cNvSpPr>
            <a:spLocks noChangeArrowheads="1"/>
          </p:cNvSpPr>
          <p:nvPr/>
        </p:nvSpPr>
        <p:spPr bwMode="auto">
          <a:xfrm rot="40291802">
            <a:off x="1239838" y="2505075"/>
            <a:ext cx="2643187" cy="823913"/>
          </a:xfrm>
          <a:prstGeom prst="rect">
            <a:avLst/>
          </a:prstGeom>
          <a:noFill/>
          <a:ln w="9525">
            <a:noFill/>
            <a:miter lim="800000"/>
            <a:headEnd/>
            <a:tailEnd/>
          </a:ln>
          <a:effectLst/>
        </p:spPr>
        <p:txBody>
          <a:bodyPr lIns="92075" tIns="46038" rIns="92075" bIns="46038">
            <a:spAutoFit/>
          </a:bodyPr>
          <a:lstStyle/>
          <a:p>
            <a:pPr algn="ctr">
              <a:defRPr/>
            </a:pPr>
            <a:r>
              <a:rPr lang="ru-RU" sz="4800" dirty="0">
                <a:solidFill>
                  <a:srgbClr val="FF0000"/>
                </a:solidFill>
                <a:effectLst>
                  <a:outerShdw blurRad="38100" dist="38100" dir="2700000" algn="tl">
                    <a:srgbClr val="C0C0C0"/>
                  </a:outerShdw>
                </a:effectLst>
                <a:latin typeface="Comic Sans MS" pitchFamily="66" charset="0"/>
              </a:rPr>
              <a:t>Душа</a:t>
            </a:r>
            <a:endParaRPr lang="en-US" sz="4800" dirty="0">
              <a:solidFill>
                <a:srgbClr val="FF0000"/>
              </a:solidFill>
              <a:effectLst>
                <a:outerShdw blurRad="38100" dist="38100" dir="2700000" algn="tl">
                  <a:srgbClr val="C0C0C0"/>
                </a:outerShdw>
              </a:effectLst>
              <a:latin typeface="Comic Sans MS" pitchFamily="66" charset="0"/>
            </a:endParaRPr>
          </a:p>
        </p:txBody>
      </p:sp>
      <p:sp>
        <p:nvSpPr>
          <p:cNvPr id="56334" name="Rectangle 14"/>
          <p:cNvSpPr>
            <a:spLocks noChangeArrowheads="1"/>
          </p:cNvSpPr>
          <p:nvPr/>
        </p:nvSpPr>
        <p:spPr bwMode="auto">
          <a:xfrm>
            <a:off x="3352800" y="5591175"/>
            <a:ext cx="2387600" cy="823913"/>
          </a:xfrm>
          <a:prstGeom prst="rect">
            <a:avLst/>
          </a:prstGeom>
          <a:noFill/>
          <a:ln w="9525">
            <a:noFill/>
            <a:miter lim="800000"/>
            <a:headEnd/>
            <a:tailEnd/>
          </a:ln>
          <a:effectLst/>
        </p:spPr>
        <p:txBody>
          <a:bodyPr lIns="92075" tIns="46038" rIns="92075" bIns="46038">
            <a:spAutoFit/>
          </a:bodyPr>
          <a:lstStyle/>
          <a:p>
            <a:pPr algn="ctr">
              <a:defRPr/>
            </a:pPr>
            <a:r>
              <a:rPr lang="ru-RU" sz="4800" dirty="0">
                <a:solidFill>
                  <a:srgbClr val="FF0000"/>
                </a:solidFill>
                <a:effectLst>
                  <a:outerShdw blurRad="38100" dist="38100" dir="2700000" algn="tl">
                    <a:srgbClr val="C0C0C0"/>
                  </a:outerShdw>
                </a:effectLst>
                <a:latin typeface="Comic Sans MS" pitchFamily="66" charset="0"/>
              </a:rPr>
              <a:t>Дух</a:t>
            </a:r>
            <a:endParaRPr lang="en-US" sz="4800" dirty="0">
              <a:solidFill>
                <a:srgbClr val="FF0000"/>
              </a:solidFill>
              <a:effectLst>
                <a:outerShdw blurRad="38100" dist="38100" dir="2700000" algn="tl">
                  <a:srgbClr val="C0C0C0"/>
                </a:outerShdw>
              </a:effectLst>
              <a:latin typeface="Comic Sans MS" pitchFamily="66" charset="0"/>
            </a:endParaRPr>
          </a:p>
        </p:txBody>
      </p:sp>
      <p:sp>
        <p:nvSpPr>
          <p:cNvPr id="56335" name="Text Box 15"/>
          <p:cNvSpPr txBox="1">
            <a:spLocks noChangeArrowheads="1"/>
          </p:cNvSpPr>
          <p:nvPr/>
        </p:nvSpPr>
        <p:spPr bwMode="auto">
          <a:xfrm rot="2902495">
            <a:off x="4197350" y="3194050"/>
            <a:ext cx="397192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rgbClr val="006600"/>
                </a:solidFill>
                <a:latin typeface="Arial" charset="0"/>
              </a:defRPr>
            </a:lvl1pPr>
            <a:lvl2pPr>
              <a:defRPr sz="2800">
                <a:solidFill>
                  <a:srgbClr val="006600"/>
                </a:solidFill>
                <a:latin typeface="Arial" charset="0"/>
              </a:defRPr>
            </a:lvl2pPr>
            <a:lvl3pPr>
              <a:defRPr sz="2400">
                <a:solidFill>
                  <a:srgbClr val="006600"/>
                </a:solidFill>
                <a:latin typeface="Arial" charset="0"/>
              </a:defRPr>
            </a:lvl3pPr>
            <a:lvl4pPr>
              <a:defRPr sz="2000">
                <a:solidFill>
                  <a:srgbClr val="006600"/>
                </a:solidFill>
                <a:latin typeface="Arial" charset="0"/>
              </a:defRPr>
            </a:lvl4pPr>
            <a:lvl5pPr>
              <a:defRPr sz="2000">
                <a:solidFill>
                  <a:srgbClr val="006600"/>
                </a:solidFill>
                <a:latin typeface="Arial" charset="0"/>
              </a:defRPr>
            </a:lvl5pPr>
            <a:lvl6pPr eaLnBrk="0" hangingPunct="0">
              <a:defRPr sz="2000">
                <a:solidFill>
                  <a:srgbClr val="006600"/>
                </a:solidFill>
                <a:latin typeface="Arial" charset="0"/>
              </a:defRPr>
            </a:lvl6pPr>
            <a:lvl7pPr eaLnBrk="0" hangingPunct="0">
              <a:defRPr sz="2000">
                <a:solidFill>
                  <a:srgbClr val="006600"/>
                </a:solidFill>
                <a:latin typeface="Arial" charset="0"/>
              </a:defRPr>
            </a:lvl7pPr>
            <a:lvl8pPr eaLnBrk="0" hangingPunct="0">
              <a:defRPr sz="2000">
                <a:solidFill>
                  <a:srgbClr val="006600"/>
                </a:solidFill>
                <a:latin typeface="Arial" charset="0"/>
              </a:defRPr>
            </a:lvl8pPr>
            <a:lvl9pPr eaLnBrk="0" hangingPunct="0">
              <a:defRPr sz="2000">
                <a:solidFill>
                  <a:srgbClr val="006600"/>
                </a:solidFill>
                <a:latin typeface="Arial" charset="0"/>
              </a:defRPr>
            </a:lvl9pPr>
          </a:lstStyle>
          <a:p>
            <a:r>
              <a:rPr lang="ru-RU" altLang="de-DE" sz="2400">
                <a:solidFill>
                  <a:schemeClr val="tx1"/>
                </a:solidFill>
              </a:rPr>
              <a:t>физика</a:t>
            </a:r>
            <a:r>
              <a:rPr lang="de-DE" altLang="de-DE" sz="2400">
                <a:solidFill>
                  <a:schemeClr val="tx1"/>
                </a:solidFill>
              </a:rPr>
              <a:t> - </a:t>
            </a:r>
            <a:r>
              <a:rPr lang="ru-RU" altLang="de-DE" sz="2400">
                <a:solidFill>
                  <a:schemeClr val="tx1"/>
                </a:solidFill>
              </a:rPr>
              <a:t>химия</a:t>
            </a:r>
            <a:r>
              <a:rPr lang="de-DE" altLang="de-DE" sz="2400">
                <a:solidFill>
                  <a:schemeClr val="tx1"/>
                </a:solidFill>
              </a:rPr>
              <a:t> - </a:t>
            </a:r>
            <a:r>
              <a:rPr lang="ru-RU" altLang="de-DE" sz="2400">
                <a:solidFill>
                  <a:schemeClr val="tx1"/>
                </a:solidFill>
              </a:rPr>
              <a:t>биология</a:t>
            </a:r>
            <a:endParaRPr lang="de-DE" altLang="de-DE" sz="2400">
              <a:solidFill>
                <a:schemeClr val="tx1"/>
              </a:solidFill>
            </a:endParaRPr>
          </a:p>
        </p:txBody>
      </p:sp>
      <p:sp>
        <p:nvSpPr>
          <p:cNvPr id="56336" name="Text Box 16"/>
          <p:cNvSpPr txBox="1">
            <a:spLocks noChangeArrowheads="1"/>
          </p:cNvSpPr>
          <p:nvPr/>
        </p:nvSpPr>
        <p:spPr bwMode="auto">
          <a:xfrm rot="-2979300">
            <a:off x="584201" y="3227387"/>
            <a:ext cx="490220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rgbClr val="006600"/>
                </a:solidFill>
                <a:latin typeface="Arial" charset="0"/>
              </a:defRPr>
            </a:lvl1pPr>
            <a:lvl2pPr>
              <a:defRPr sz="2800">
                <a:solidFill>
                  <a:srgbClr val="006600"/>
                </a:solidFill>
                <a:latin typeface="Arial" charset="0"/>
              </a:defRPr>
            </a:lvl2pPr>
            <a:lvl3pPr>
              <a:defRPr sz="2400">
                <a:solidFill>
                  <a:srgbClr val="006600"/>
                </a:solidFill>
                <a:latin typeface="Arial" charset="0"/>
              </a:defRPr>
            </a:lvl3pPr>
            <a:lvl4pPr>
              <a:defRPr sz="2000">
                <a:solidFill>
                  <a:srgbClr val="006600"/>
                </a:solidFill>
                <a:latin typeface="Arial" charset="0"/>
              </a:defRPr>
            </a:lvl4pPr>
            <a:lvl5pPr>
              <a:defRPr sz="2000">
                <a:solidFill>
                  <a:srgbClr val="006600"/>
                </a:solidFill>
                <a:latin typeface="Arial" charset="0"/>
              </a:defRPr>
            </a:lvl5pPr>
            <a:lvl6pPr eaLnBrk="0" hangingPunct="0">
              <a:defRPr sz="2000">
                <a:solidFill>
                  <a:srgbClr val="006600"/>
                </a:solidFill>
                <a:latin typeface="Arial" charset="0"/>
              </a:defRPr>
            </a:lvl6pPr>
            <a:lvl7pPr eaLnBrk="0" hangingPunct="0">
              <a:defRPr sz="2000">
                <a:solidFill>
                  <a:srgbClr val="006600"/>
                </a:solidFill>
                <a:latin typeface="Arial" charset="0"/>
              </a:defRPr>
            </a:lvl7pPr>
            <a:lvl8pPr eaLnBrk="0" hangingPunct="0">
              <a:defRPr sz="2000">
                <a:solidFill>
                  <a:srgbClr val="006600"/>
                </a:solidFill>
                <a:latin typeface="Arial" charset="0"/>
              </a:defRPr>
            </a:lvl8pPr>
            <a:lvl9pPr eaLnBrk="0" hangingPunct="0">
              <a:defRPr sz="2000">
                <a:solidFill>
                  <a:srgbClr val="006600"/>
                </a:solidFill>
                <a:latin typeface="Arial" charset="0"/>
              </a:defRPr>
            </a:lvl9pPr>
          </a:lstStyle>
          <a:p>
            <a:pPr algn="ctr"/>
            <a:r>
              <a:rPr lang="ru-RU" altLang="de-DE" sz="2400">
                <a:solidFill>
                  <a:schemeClr val="tx1"/>
                </a:solidFill>
              </a:rPr>
              <a:t>чувства</a:t>
            </a:r>
            <a:r>
              <a:rPr lang="de-DE" altLang="de-DE" sz="2400">
                <a:solidFill>
                  <a:schemeClr val="tx1"/>
                </a:solidFill>
              </a:rPr>
              <a:t> – </a:t>
            </a:r>
            <a:r>
              <a:rPr lang="ru-RU" altLang="de-DE" sz="2400">
                <a:solidFill>
                  <a:schemeClr val="tx1"/>
                </a:solidFill>
              </a:rPr>
              <a:t>мысли</a:t>
            </a:r>
            <a:r>
              <a:rPr lang="de-DE" altLang="de-DE" sz="2400">
                <a:solidFill>
                  <a:schemeClr val="tx1"/>
                </a:solidFill>
              </a:rPr>
              <a:t> - </a:t>
            </a:r>
            <a:r>
              <a:rPr lang="ru-RU" altLang="de-DE" sz="2400">
                <a:solidFill>
                  <a:schemeClr val="tx1"/>
                </a:solidFill>
              </a:rPr>
              <a:t>поведение</a:t>
            </a:r>
            <a:endParaRPr lang="de-DE" altLang="de-DE" sz="2400">
              <a:solidFill>
                <a:schemeClr val="tx1"/>
              </a:solidFill>
            </a:endParaRPr>
          </a:p>
        </p:txBody>
      </p:sp>
      <p:sp>
        <p:nvSpPr>
          <p:cNvPr id="56337" name="Text Box 17"/>
          <p:cNvSpPr txBox="1">
            <a:spLocks noChangeArrowheads="1"/>
          </p:cNvSpPr>
          <p:nvPr/>
        </p:nvSpPr>
        <p:spPr bwMode="auto">
          <a:xfrm>
            <a:off x="1917700" y="5051425"/>
            <a:ext cx="55864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rgbClr val="006600"/>
                </a:solidFill>
                <a:latin typeface="Arial" charset="0"/>
              </a:defRPr>
            </a:lvl1pPr>
            <a:lvl2pPr>
              <a:defRPr sz="2800">
                <a:solidFill>
                  <a:srgbClr val="006600"/>
                </a:solidFill>
                <a:latin typeface="Arial" charset="0"/>
              </a:defRPr>
            </a:lvl2pPr>
            <a:lvl3pPr>
              <a:defRPr sz="2400">
                <a:solidFill>
                  <a:srgbClr val="006600"/>
                </a:solidFill>
                <a:latin typeface="Arial" charset="0"/>
              </a:defRPr>
            </a:lvl3pPr>
            <a:lvl4pPr>
              <a:defRPr sz="2000">
                <a:solidFill>
                  <a:srgbClr val="006600"/>
                </a:solidFill>
                <a:latin typeface="Arial" charset="0"/>
              </a:defRPr>
            </a:lvl4pPr>
            <a:lvl5pPr>
              <a:defRPr sz="2000">
                <a:solidFill>
                  <a:srgbClr val="006600"/>
                </a:solidFill>
                <a:latin typeface="Arial" charset="0"/>
              </a:defRPr>
            </a:lvl5pPr>
            <a:lvl6pPr eaLnBrk="0" hangingPunct="0">
              <a:defRPr sz="2000">
                <a:solidFill>
                  <a:srgbClr val="006600"/>
                </a:solidFill>
                <a:latin typeface="Arial" charset="0"/>
              </a:defRPr>
            </a:lvl6pPr>
            <a:lvl7pPr eaLnBrk="0" hangingPunct="0">
              <a:defRPr sz="2000">
                <a:solidFill>
                  <a:srgbClr val="006600"/>
                </a:solidFill>
                <a:latin typeface="Arial" charset="0"/>
              </a:defRPr>
            </a:lvl7pPr>
            <a:lvl8pPr eaLnBrk="0" hangingPunct="0">
              <a:defRPr sz="2000">
                <a:solidFill>
                  <a:srgbClr val="006600"/>
                </a:solidFill>
                <a:latin typeface="Arial" charset="0"/>
              </a:defRPr>
            </a:lvl8pPr>
            <a:lvl9pPr eaLnBrk="0" hangingPunct="0">
              <a:defRPr sz="2000">
                <a:solidFill>
                  <a:srgbClr val="006600"/>
                </a:solidFill>
                <a:latin typeface="Arial" charset="0"/>
              </a:defRPr>
            </a:lvl9pPr>
          </a:lstStyle>
          <a:p>
            <a:r>
              <a:rPr lang="ru-RU" altLang="de-DE" sz="2400">
                <a:solidFill>
                  <a:schemeClr val="tx1"/>
                </a:solidFill>
              </a:rPr>
              <a:t>вера</a:t>
            </a:r>
            <a:r>
              <a:rPr lang="de-DE" altLang="de-DE" sz="2400">
                <a:solidFill>
                  <a:schemeClr val="tx1"/>
                </a:solidFill>
              </a:rPr>
              <a:t> – </a:t>
            </a:r>
            <a:r>
              <a:rPr lang="ru-RU" altLang="de-DE" sz="2400">
                <a:solidFill>
                  <a:schemeClr val="tx1"/>
                </a:solidFill>
              </a:rPr>
              <a:t>надежда</a:t>
            </a:r>
            <a:r>
              <a:rPr lang="de-DE" altLang="de-DE" sz="2400">
                <a:solidFill>
                  <a:schemeClr val="tx1"/>
                </a:solidFill>
              </a:rPr>
              <a:t> – </a:t>
            </a:r>
            <a:r>
              <a:rPr lang="ru-RU" altLang="de-DE" sz="2400">
                <a:solidFill>
                  <a:schemeClr val="tx1"/>
                </a:solidFill>
              </a:rPr>
              <a:t>любовь</a:t>
            </a:r>
            <a:r>
              <a:rPr lang="de-DE" altLang="de-DE" sz="2400">
                <a:solidFill>
                  <a:schemeClr val="tx1"/>
                </a:solidFill>
              </a:rPr>
              <a:t> - </a:t>
            </a:r>
            <a:r>
              <a:rPr lang="ru-RU" altLang="de-DE" sz="2400">
                <a:solidFill>
                  <a:schemeClr val="tx1"/>
                </a:solidFill>
              </a:rPr>
              <a:t>прощение</a:t>
            </a:r>
            <a:endParaRPr lang="de-DE" altLang="de-DE" sz="2800">
              <a:solidFill>
                <a:schemeClr val="tx1"/>
              </a:solidFill>
            </a:endParaRPr>
          </a:p>
        </p:txBody>
      </p:sp>
    </p:spTree>
    <p:extLst>
      <p:ext uri="{BB962C8B-B14F-4D97-AF65-F5344CB8AC3E}">
        <p14:creationId xmlns:p14="http://schemas.microsoft.com/office/powerpoint/2010/main" xmlns="" val="3508181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grpId="0" nodeType="clickEffect">
                                  <p:stCondLst>
                                    <p:cond delay="0"/>
                                  </p:stCondLst>
                                  <p:childTnLst>
                                    <p:set>
                                      <p:cBhvr>
                                        <p:cTn id="6" dur="1" fill="hold">
                                          <p:stCondLst>
                                            <p:cond delay="0"/>
                                          </p:stCondLst>
                                        </p:cTn>
                                        <p:tgtEl>
                                          <p:spTgt spid="56332"/>
                                        </p:tgtEl>
                                        <p:attrNameLst>
                                          <p:attrName>style.visibility</p:attrName>
                                        </p:attrNameLst>
                                      </p:cBhvr>
                                      <p:to>
                                        <p:strVal val="visible"/>
                                      </p:to>
                                    </p:set>
                                    <p:anim calcmode="lin" valueType="num">
                                      <p:cBhvr additive="base">
                                        <p:cTn id="7" dur="500" fill="hold"/>
                                        <p:tgtEl>
                                          <p:spTgt spid="56332"/>
                                        </p:tgtEl>
                                        <p:attrNameLst>
                                          <p:attrName>ppt_x</p:attrName>
                                        </p:attrNameLst>
                                      </p:cBhvr>
                                      <p:tavLst>
                                        <p:tav tm="0">
                                          <p:val>
                                            <p:strVal val="1+#ppt_w/2"/>
                                          </p:val>
                                        </p:tav>
                                        <p:tav tm="100000">
                                          <p:val>
                                            <p:strVal val="#ppt_x"/>
                                          </p:val>
                                        </p:tav>
                                      </p:tavLst>
                                    </p:anim>
                                    <p:anim calcmode="lin" valueType="num">
                                      <p:cBhvr additive="base">
                                        <p:cTn id="8" dur="500" fill="hold"/>
                                        <p:tgtEl>
                                          <p:spTgt spid="5633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56335"/>
                                        </p:tgtEl>
                                        <p:attrNameLst>
                                          <p:attrName>style.visibility</p:attrName>
                                        </p:attrNameLst>
                                      </p:cBhvr>
                                      <p:to>
                                        <p:strVal val="visible"/>
                                      </p:to>
                                    </p:set>
                                    <p:anim calcmode="lin" valueType="num">
                                      <p:cBhvr additive="base">
                                        <p:cTn id="12" dur="500" fill="hold"/>
                                        <p:tgtEl>
                                          <p:spTgt spid="56335"/>
                                        </p:tgtEl>
                                        <p:attrNameLst>
                                          <p:attrName>ppt_x</p:attrName>
                                        </p:attrNameLst>
                                      </p:cBhvr>
                                      <p:tavLst>
                                        <p:tav tm="0">
                                          <p:val>
                                            <p:strVal val="1+#ppt_w/2"/>
                                          </p:val>
                                        </p:tav>
                                        <p:tav tm="100000">
                                          <p:val>
                                            <p:strVal val="#ppt_x"/>
                                          </p:val>
                                        </p:tav>
                                      </p:tavLst>
                                    </p:anim>
                                    <p:anim calcmode="lin" valueType="num">
                                      <p:cBhvr additive="base">
                                        <p:cTn id="13" dur="500" fill="hold"/>
                                        <p:tgtEl>
                                          <p:spTgt spid="56335"/>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9" fill="hold" grpId="0" nodeType="clickEffect">
                                  <p:stCondLst>
                                    <p:cond delay="0"/>
                                  </p:stCondLst>
                                  <p:childTnLst>
                                    <p:set>
                                      <p:cBhvr>
                                        <p:cTn id="17" dur="1" fill="hold">
                                          <p:stCondLst>
                                            <p:cond delay="0"/>
                                          </p:stCondLst>
                                        </p:cTn>
                                        <p:tgtEl>
                                          <p:spTgt spid="56333"/>
                                        </p:tgtEl>
                                        <p:attrNameLst>
                                          <p:attrName>style.visibility</p:attrName>
                                        </p:attrNameLst>
                                      </p:cBhvr>
                                      <p:to>
                                        <p:strVal val="visible"/>
                                      </p:to>
                                    </p:set>
                                    <p:anim calcmode="lin" valueType="num">
                                      <p:cBhvr additive="base">
                                        <p:cTn id="18" dur="500" fill="hold"/>
                                        <p:tgtEl>
                                          <p:spTgt spid="56333"/>
                                        </p:tgtEl>
                                        <p:attrNameLst>
                                          <p:attrName>ppt_x</p:attrName>
                                        </p:attrNameLst>
                                      </p:cBhvr>
                                      <p:tavLst>
                                        <p:tav tm="0">
                                          <p:val>
                                            <p:strVal val="0-#ppt_w/2"/>
                                          </p:val>
                                        </p:tav>
                                        <p:tav tm="100000">
                                          <p:val>
                                            <p:strVal val="#ppt_x"/>
                                          </p:val>
                                        </p:tav>
                                      </p:tavLst>
                                    </p:anim>
                                    <p:anim calcmode="lin" valueType="num">
                                      <p:cBhvr additive="base">
                                        <p:cTn id="19" dur="500" fill="hold"/>
                                        <p:tgtEl>
                                          <p:spTgt spid="56333"/>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500"/>
                            </p:stCondLst>
                            <p:childTnLst>
                              <p:par>
                                <p:cTn id="21" presetID="2" presetClass="entr" presetSubtype="9" fill="hold" grpId="0" nodeType="afterEffect">
                                  <p:stCondLst>
                                    <p:cond delay="0"/>
                                  </p:stCondLst>
                                  <p:childTnLst>
                                    <p:set>
                                      <p:cBhvr>
                                        <p:cTn id="22" dur="1" fill="hold">
                                          <p:stCondLst>
                                            <p:cond delay="0"/>
                                          </p:stCondLst>
                                        </p:cTn>
                                        <p:tgtEl>
                                          <p:spTgt spid="56336"/>
                                        </p:tgtEl>
                                        <p:attrNameLst>
                                          <p:attrName>style.visibility</p:attrName>
                                        </p:attrNameLst>
                                      </p:cBhvr>
                                      <p:to>
                                        <p:strVal val="visible"/>
                                      </p:to>
                                    </p:set>
                                    <p:anim calcmode="lin" valueType="num">
                                      <p:cBhvr additive="base">
                                        <p:cTn id="23" dur="500" fill="hold"/>
                                        <p:tgtEl>
                                          <p:spTgt spid="56336"/>
                                        </p:tgtEl>
                                        <p:attrNameLst>
                                          <p:attrName>ppt_x</p:attrName>
                                        </p:attrNameLst>
                                      </p:cBhvr>
                                      <p:tavLst>
                                        <p:tav tm="0">
                                          <p:val>
                                            <p:strVal val="0-#ppt_w/2"/>
                                          </p:val>
                                        </p:tav>
                                        <p:tav tm="100000">
                                          <p:val>
                                            <p:strVal val="#ppt_x"/>
                                          </p:val>
                                        </p:tav>
                                      </p:tavLst>
                                    </p:anim>
                                    <p:anim calcmode="lin" valueType="num">
                                      <p:cBhvr additive="base">
                                        <p:cTn id="24" dur="500" fill="hold"/>
                                        <p:tgtEl>
                                          <p:spTgt spid="56336"/>
                                        </p:tgtEl>
                                        <p:attrNameLst>
                                          <p:attrName>ppt_y</p:attrName>
                                        </p:attrNameLst>
                                      </p:cBhvr>
                                      <p:tavLst>
                                        <p:tav tm="0">
                                          <p:val>
                                            <p:strVal val="0-#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6334"/>
                                        </p:tgtEl>
                                        <p:attrNameLst>
                                          <p:attrName>style.visibility</p:attrName>
                                        </p:attrNameLst>
                                      </p:cBhvr>
                                      <p:to>
                                        <p:strVal val="visible"/>
                                      </p:to>
                                    </p:set>
                                    <p:anim calcmode="lin" valueType="num">
                                      <p:cBhvr additive="base">
                                        <p:cTn id="29" dur="500" fill="hold"/>
                                        <p:tgtEl>
                                          <p:spTgt spid="56334"/>
                                        </p:tgtEl>
                                        <p:attrNameLst>
                                          <p:attrName>ppt_x</p:attrName>
                                        </p:attrNameLst>
                                      </p:cBhvr>
                                      <p:tavLst>
                                        <p:tav tm="0">
                                          <p:val>
                                            <p:strVal val="#ppt_x"/>
                                          </p:val>
                                        </p:tav>
                                        <p:tav tm="100000">
                                          <p:val>
                                            <p:strVal val="#ppt_x"/>
                                          </p:val>
                                        </p:tav>
                                      </p:tavLst>
                                    </p:anim>
                                    <p:anim calcmode="lin" valueType="num">
                                      <p:cBhvr additive="base">
                                        <p:cTn id="30" dur="500" fill="hold"/>
                                        <p:tgtEl>
                                          <p:spTgt spid="56334"/>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56337"/>
                                        </p:tgtEl>
                                        <p:attrNameLst>
                                          <p:attrName>style.visibility</p:attrName>
                                        </p:attrNameLst>
                                      </p:cBhvr>
                                      <p:to>
                                        <p:strVal val="visible"/>
                                      </p:to>
                                    </p:set>
                                    <p:anim calcmode="lin" valueType="num">
                                      <p:cBhvr additive="base">
                                        <p:cTn id="34" dur="500" fill="hold"/>
                                        <p:tgtEl>
                                          <p:spTgt spid="56337"/>
                                        </p:tgtEl>
                                        <p:attrNameLst>
                                          <p:attrName>ppt_x</p:attrName>
                                        </p:attrNameLst>
                                      </p:cBhvr>
                                      <p:tavLst>
                                        <p:tav tm="0">
                                          <p:val>
                                            <p:strVal val="#ppt_x"/>
                                          </p:val>
                                        </p:tav>
                                        <p:tav tm="100000">
                                          <p:val>
                                            <p:strVal val="#ppt_x"/>
                                          </p:val>
                                        </p:tav>
                                      </p:tavLst>
                                    </p:anim>
                                    <p:anim calcmode="lin" valueType="num">
                                      <p:cBhvr additive="base">
                                        <p:cTn id="35" dur="500" fill="hold"/>
                                        <p:tgtEl>
                                          <p:spTgt spid="563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2" grpId="0" autoUpdateAnimBg="0"/>
      <p:bldP spid="56333" grpId="0" autoUpdateAnimBg="0"/>
      <p:bldP spid="56334" grpId="0" autoUpdateAnimBg="0"/>
      <p:bldP spid="56335" grpId="0" autoUpdateAnimBg="0"/>
      <p:bldP spid="56336" grpId="0" autoUpdateAnimBg="0"/>
      <p:bldP spid="56337"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defRPr/>
            </a:pPr>
            <a:r>
              <a:rPr lang="ru-RU" dirty="0" smtClean="0"/>
              <a:t>Связь между телом, духом и душой</a:t>
            </a:r>
            <a:endParaRPr lang="de-DE" dirty="0" smtClean="0"/>
          </a:p>
        </p:txBody>
      </p:sp>
      <p:sp>
        <p:nvSpPr>
          <p:cNvPr id="78851" name="Rectangle 3"/>
          <p:cNvSpPr>
            <a:spLocks noGrp="1" noChangeArrowheads="1"/>
          </p:cNvSpPr>
          <p:nvPr>
            <p:ph type="body" idx="1"/>
          </p:nvPr>
        </p:nvSpPr>
        <p:spPr/>
        <p:txBody>
          <a:bodyPr/>
          <a:lstStyle/>
          <a:p>
            <a:pPr algn="ctr" eaLnBrk="1" hangingPunct="1">
              <a:buFontTx/>
              <a:buNone/>
            </a:pPr>
            <a:endParaRPr lang="de-CH" altLang="de-DE" smtClean="0"/>
          </a:p>
          <a:p>
            <a:pPr algn="ctr" eaLnBrk="1" hangingPunct="1">
              <a:buFontTx/>
              <a:buNone/>
            </a:pPr>
            <a:endParaRPr lang="de-CH" altLang="de-DE" smtClean="0"/>
          </a:p>
          <a:p>
            <a:pPr algn="ctr" eaLnBrk="1" hangingPunct="1">
              <a:buFontTx/>
              <a:buNone/>
            </a:pPr>
            <a:endParaRPr lang="de-CH" altLang="de-DE" smtClean="0"/>
          </a:p>
          <a:p>
            <a:pPr algn="ctr" eaLnBrk="1" hangingPunct="1">
              <a:buFontTx/>
              <a:buNone/>
            </a:pPr>
            <a:endParaRPr lang="de-CH" altLang="de-DE" smtClean="0"/>
          </a:p>
          <a:p>
            <a:pPr algn="ctr" eaLnBrk="1" hangingPunct="1">
              <a:buFontTx/>
              <a:buNone/>
            </a:pPr>
            <a:endParaRPr lang="de-CH" altLang="de-DE" smtClean="0"/>
          </a:p>
          <a:p>
            <a:pPr algn="ctr" eaLnBrk="1" hangingPunct="1">
              <a:buFontTx/>
              <a:buNone/>
            </a:pPr>
            <a:r>
              <a:rPr lang="ru-RU" altLang="de-DE" sz="4000" smtClean="0">
                <a:solidFill>
                  <a:srgbClr val="000099"/>
                </a:solidFill>
              </a:rPr>
              <a:t>Для тела, ваше восприятие-это реальность</a:t>
            </a:r>
            <a:endParaRPr lang="de-DE" altLang="de-DE" sz="4000" smtClean="0">
              <a:solidFill>
                <a:srgbClr val="000099"/>
              </a:solidFill>
            </a:endParaRPr>
          </a:p>
        </p:txBody>
      </p:sp>
      <p:pic>
        <p:nvPicPr>
          <p:cNvPr id="78852" name="Picture 4" descr="Brai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306763" y="1360488"/>
            <a:ext cx="2492375" cy="2551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385166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defRPr/>
            </a:pPr>
            <a:r>
              <a:rPr lang="ru-RU" dirty="0"/>
              <a:t>Связь между телом, духом и душой</a:t>
            </a:r>
            <a:endParaRPr lang="de-DE" dirty="0" smtClean="0"/>
          </a:p>
        </p:txBody>
      </p:sp>
      <p:sp>
        <p:nvSpPr>
          <p:cNvPr id="57347" name="Rectangle 3"/>
          <p:cNvSpPr>
            <a:spLocks noGrp="1" noChangeArrowheads="1"/>
          </p:cNvSpPr>
          <p:nvPr>
            <p:ph type="body" idx="1"/>
          </p:nvPr>
        </p:nvSpPr>
        <p:spPr>
          <a:xfrm>
            <a:off x="457200" y="1268413"/>
            <a:ext cx="8291513" cy="4857750"/>
          </a:xfrm>
        </p:spPr>
        <p:txBody>
          <a:bodyPr/>
          <a:lstStyle/>
          <a:p>
            <a:pPr eaLnBrk="1" hangingPunct="1">
              <a:lnSpc>
                <a:spcPct val="90000"/>
              </a:lnSpc>
            </a:pPr>
            <a:r>
              <a:rPr lang="ru-RU" altLang="de-DE" smtClean="0">
                <a:solidFill>
                  <a:srgbClr val="000099"/>
                </a:solidFill>
              </a:rPr>
              <a:t>Физическая реакция во сне</a:t>
            </a:r>
            <a:endParaRPr lang="de-CH" altLang="de-DE" smtClean="0">
              <a:solidFill>
                <a:srgbClr val="000099"/>
              </a:solidFill>
            </a:endParaRPr>
          </a:p>
          <a:p>
            <a:pPr eaLnBrk="1" hangingPunct="1">
              <a:lnSpc>
                <a:spcPct val="90000"/>
              </a:lnSpc>
            </a:pPr>
            <a:r>
              <a:rPr lang="ru-RU" altLang="de-DE" smtClean="0">
                <a:solidFill>
                  <a:srgbClr val="000099"/>
                </a:solidFill>
              </a:rPr>
              <a:t>Инфаркт миокарда</a:t>
            </a:r>
            <a:endParaRPr lang="de-CH" altLang="de-DE" smtClean="0">
              <a:solidFill>
                <a:srgbClr val="000099"/>
              </a:solidFill>
            </a:endParaRPr>
          </a:p>
          <a:p>
            <a:pPr eaLnBrk="1" hangingPunct="1">
              <a:lnSpc>
                <a:spcPct val="90000"/>
              </a:lnSpc>
            </a:pPr>
            <a:r>
              <a:rPr lang="ru-RU" altLang="de-DE" smtClean="0">
                <a:solidFill>
                  <a:srgbClr val="000099"/>
                </a:solidFill>
              </a:rPr>
              <a:t>Восстановление</a:t>
            </a:r>
            <a:endParaRPr lang="de-CH" altLang="de-DE" smtClean="0">
              <a:solidFill>
                <a:srgbClr val="000099"/>
              </a:solidFill>
            </a:endParaRPr>
          </a:p>
          <a:p>
            <a:pPr eaLnBrk="1" hangingPunct="1">
              <a:lnSpc>
                <a:spcPct val="90000"/>
              </a:lnSpc>
              <a:buFontTx/>
              <a:buNone/>
            </a:pPr>
            <a:endParaRPr lang="de-DE" altLang="de-DE" smtClean="0">
              <a:solidFill>
                <a:srgbClr val="000099"/>
              </a:solidFill>
            </a:endParaRPr>
          </a:p>
        </p:txBody>
      </p:sp>
      <p:sp>
        <p:nvSpPr>
          <p:cNvPr id="57348" name="Text Box 4"/>
          <p:cNvSpPr txBox="1">
            <a:spLocks noChangeArrowheads="1"/>
          </p:cNvSpPr>
          <p:nvPr/>
        </p:nvSpPr>
        <p:spPr bwMode="auto">
          <a:xfrm>
            <a:off x="1258888" y="4437063"/>
            <a:ext cx="4897437" cy="1570037"/>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a:solidFill>
                  <a:srgbClr val="006600"/>
                </a:solidFill>
                <a:latin typeface="Arial" charset="0"/>
              </a:defRPr>
            </a:lvl1pPr>
            <a:lvl2pPr>
              <a:defRPr sz="2800">
                <a:solidFill>
                  <a:srgbClr val="006600"/>
                </a:solidFill>
                <a:latin typeface="Arial" charset="0"/>
              </a:defRPr>
            </a:lvl2pPr>
            <a:lvl3pPr>
              <a:defRPr sz="2400">
                <a:solidFill>
                  <a:srgbClr val="006600"/>
                </a:solidFill>
                <a:latin typeface="Arial" charset="0"/>
              </a:defRPr>
            </a:lvl3pPr>
            <a:lvl4pPr>
              <a:defRPr sz="2000">
                <a:solidFill>
                  <a:srgbClr val="006600"/>
                </a:solidFill>
                <a:latin typeface="Arial" charset="0"/>
              </a:defRPr>
            </a:lvl4pPr>
            <a:lvl5pPr>
              <a:defRPr sz="2000">
                <a:solidFill>
                  <a:srgbClr val="006600"/>
                </a:solidFill>
                <a:latin typeface="Arial" charset="0"/>
              </a:defRPr>
            </a:lvl5pPr>
            <a:lvl6pPr eaLnBrk="0" hangingPunct="0">
              <a:defRPr sz="2000">
                <a:solidFill>
                  <a:srgbClr val="006600"/>
                </a:solidFill>
                <a:latin typeface="Arial" charset="0"/>
              </a:defRPr>
            </a:lvl6pPr>
            <a:lvl7pPr eaLnBrk="0" hangingPunct="0">
              <a:defRPr sz="2000">
                <a:solidFill>
                  <a:srgbClr val="006600"/>
                </a:solidFill>
                <a:latin typeface="Arial" charset="0"/>
              </a:defRPr>
            </a:lvl7pPr>
            <a:lvl8pPr eaLnBrk="0" hangingPunct="0">
              <a:defRPr sz="2000">
                <a:solidFill>
                  <a:srgbClr val="006600"/>
                </a:solidFill>
                <a:latin typeface="Arial" charset="0"/>
              </a:defRPr>
            </a:lvl8pPr>
            <a:lvl9pPr eaLnBrk="0" hangingPunct="0">
              <a:defRPr sz="2000">
                <a:solidFill>
                  <a:srgbClr val="006600"/>
                </a:solidFill>
                <a:latin typeface="Arial" charset="0"/>
              </a:defRPr>
            </a:lvl9pPr>
          </a:lstStyle>
          <a:p>
            <a:pPr eaLnBrk="1" hangingPunct="1"/>
            <a:r>
              <a:rPr lang="ru-RU" altLang="de-DE">
                <a:solidFill>
                  <a:srgbClr val="FF0000"/>
                </a:solidFill>
              </a:rPr>
              <a:t>С биологической точки зрения это объяснить не возможно.</a:t>
            </a:r>
            <a:endParaRPr lang="de-DE" altLang="de-DE">
              <a:solidFill>
                <a:srgbClr val="FF0000"/>
              </a:solidFill>
            </a:endParaRPr>
          </a:p>
        </p:txBody>
      </p:sp>
      <p:pic>
        <p:nvPicPr>
          <p:cNvPr id="80901" name="Picture 5" descr="Brai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03800" y="2174875"/>
            <a:ext cx="1717675" cy="175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614457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734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734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73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P spid="5734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p:txBody>
          <a:bodyPr/>
          <a:lstStyle/>
          <a:p>
            <a:pPr eaLnBrk="1" hangingPunct="1">
              <a:defRPr/>
            </a:pPr>
            <a:r>
              <a:rPr lang="ru-RU" dirty="0" smtClean="0"/>
              <a:t>Связь </a:t>
            </a:r>
            <a:r>
              <a:rPr lang="ru-RU" dirty="0"/>
              <a:t>между телом, духом и </a:t>
            </a:r>
            <a:r>
              <a:rPr lang="ru-RU" dirty="0" smtClean="0"/>
              <a:t>душой</a:t>
            </a:r>
            <a:endParaRPr lang="de-CH" dirty="0" smtClean="0"/>
          </a:p>
        </p:txBody>
      </p:sp>
      <p:pic>
        <p:nvPicPr>
          <p:cNvPr id="82947" name="Picture 3" descr="blutdruck24h"/>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22388" y="876300"/>
            <a:ext cx="6418262" cy="5322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948" name="Text Box 4"/>
          <p:cNvSpPr txBox="1">
            <a:spLocks noChangeArrowheads="1"/>
          </p:cNvSpPr>
          <p:nvPr/>
        </p:nvSpPr>
        <p:spPr bwMode="auto">
          <a:xfrm>
            <a:off x="2324100" y="1009650"/>
            <a:ext cx="57531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rgbClr val="006600"/>
                </a:solidFill>
                <a:latin typeface="Arial" charset="0"/>
              </a:defRPr>
            </a:lvl1pPr>
            <a:lvl2pPr>
              <a:defRPr sz="2800">
                <a:solidFill>
                  <a:srgbClr val="006600"/>
                </a:solidFill>
                <a:latin typeface="Arial" charset="0"/>
              </a:defRPr>
            </a:lvl2pPr>
            <a:lvl3pPr>
              <a:defRPr sz="2400">
                <a:solidFill>
                  <a:srgbClr val="006600"/>
                </a:solidFill>
                <a:latin typeface="Arial" charset="0"/>
              </a:defRPr>
            </a:lvl3pPr>
            <a:lvl4pPr>
              <a:defRPr sz="2000">
                <a:solidFill>
                  <a:srgbClr val="006600"/>
                </a:solidFill>
                <a:latin typeface="Arial" charset="0"/>
              </a:defRPr>
            </a:lvl4pPr>
            <a:lvl5pPr>
              <a:defRPr sz="2000">
                <a:solidFill>
                  <a:srgbClr val="006600"/>
                </a:solidFill>
                <a:latin typeface="Arial" charset="0"/>
              </a:defRPr>
            </a:lvl5pPr>
            <a:lvl6pPr eaLnBrk="0" hangingPunct="0">
              <a:defRPr sz="2000">
                <a:solidFill>
                  <a:srgbClr val="006600"/>
                </a:solidFill>
                <a:latin typeface="Arial" charset="0"/>
              </a:defRPr>
            </a:lvl6pPr>
            <a:lvl7pPr eaLnBrk="0" hangingPunct="0">
              <a:defRPr sz="2000">
                <a:solidFill>
                  <a:srgbClr val="006600"/>
                </a:solidFill>
                <a:latin typeface="Arial" charset="0"/>
              </a:defRPr>
            </a:lvl7pPr>
            <a:lvl8pPr eaLnBrk="0" hangingPunct="0">
              <a:defRPr sz="2000">
                <a:solidFill>
                  <a:srgbClr val="006600"/>
                </a:solidFill>
                <a:latin typeface="Arial" charset="0"/>
              </a:defRPr>
            </a:lvl8pPr>
            <a:lvl9pPr eaLnBrk="0" hangingPunct="0">
              <a:defRPr sz="2000">
                <a:solidFill>
                  <a:srgbClr val="006600"/>
                </a:solidFill>
                <a:latin typeface="Arial" charset="0"/>
              </a:defRPr>
            </a:lvl9pPr>
          </a:lstStyle>
          <a:p>
            <a:pPr eaLnBrk="1" hangingPunct="1">
              <a:spcBef>
                <a:spcPct val="50000"/>
              </a:spcBef>
            </a:pPr>
            <a:r>
              <a:rPr lang="de-CH" altLang="de-DE" sz="1600">
                <a:solidFill>
                  <a:schemeClr val="tx1"/>
                </a:solidFill>
              </a:rPr>
              <a:t>24-</a:t>
            </a:r>
            <a:r>
              <a:rPr lang="ru-RU" altLang="de-DE" sz="1600">
                <a:solidFill>
                  <a:schemeClr val="tx1"/>
                </a:solidFill>
              </a:rPr>
              <a:t>часовое измерение давления у 63-х летного мужчины</a:t>
            </a:r>
            <a:endParaRPr lang="de-CH" altLang="de-DE" sz="1600">
              <a:solidFill>
                <a:schemeClr val="tx1"/>
              </a:solidFill>
            </a:endParaRPr>
          </a:p>
        </p:txBody>
      </p:sp>
    </p:spTree>
    <p:extLst>
      <p:ext uri="{BB962C8B-B14F-4D97-AF65-F5344CB8AC3E}">
        <p14:creationId xmlns:p14="http://schemas.microsoft.com/office/powerpoint/2010/main" xmlns="" val="71099270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8" name="Rectangle 2"/>
          <p:cNvSpPr>
            <a:spLocks noGrp="1" noChangeArrowheads="1"/>
          </p:cNvSpPr>
          <p:nvPr>
            <p:ph type="title"/>
          </p:nvPr>
        </p:nvSpPr>
        <p:spPr/>
        <p:txBody>
          <a:bodyPr/>
          <a:lstStyle/>
          <a:p>
            <a:pPr eaLnBrk="1" hangingPunct="1">
              <a:defRPr/>
            </a:pPr>
            <a:r>
              <a:rPr lang="ru-RU" sz="2800" dirty="0" smtClean="0"/>
              <a:t> После чемпионата мира по футболу в больницу отвезли 9500 болельщиков</a:t>
            </a:r>
            <a:endParaRPr lang="de-DE" sz="2800" dirty="0" smtClean="0"/>
          </a:p>
        </p:txBody>
      </p:sp>
      <p:sp>
        <p:nvSpPr>
          <p:cNvPr id="84995" name="Rectangle 3"/>
          <p:cNvSpPr>
            <a:spLocks noGrp="1" noChangeArrowheads="1"/>
          </p:cNvSpPr>
          <p:nvPr>
            <p:ph type="body" idx="1"/>
          </p:nvPr>
        </p:nvSpPr>
        <p:spPr/>
        <p:txBody>
          <a:bodyPr/>
          <a:lstStyle/>
          <a:p>
            <a:pPr eaLnBrk="1" hangingPunct="1">
              <a:buFontTx/>
              <a:buNone/>
            </a:pPr>
            <a:r>
              <a:rPr lang="de-DE" altLang="de-DE" smtClean="0"/>
              <a:t>	</a:t>
            </a:r>
          </a:p>
        </p:txBody>
      </p:sp>
      <p:pic>
        <p:nvPicPr>
          <p:cNvPr id="84996"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8313" y="765175"/>
            <a:ext cx="3384550"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pic>
      <p:sp>
        <p:nvSpPr>
          <p:cNvPr id="756741" name="Text Box 5"/>
          <p:cNvSpPr txBox="1">
            <a:spLocks noChangeArrowheads="1"/>
          </p:cNvSpPr>
          <p:nvPr/>
        </p:nvSpPr>
        <p:spPr bwMode="auto">
          <a:xfrm>
            <a:off x="179388" y="1916113"/>
            <a:ext cx="8507412" cy="4487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txBody>
          <a:bodyPr>
            <a:spAutoFit/>
          </a:bodyPr>
          <a:lstStyle>
            <a:lvl1pPr>
              <a:defRPr sz="3200">
                <a:solidFill>
                  <a:srgbClr val="006600"/>
                </a:solidFill>
                <a:latin typeface="Arial" charset="0"/>
              </a:defRPr>
            </a:lvl1pPr>
            <a:lvl2pPr>
              <a:defRPr sz="2800">
                <a:solidFill>
                  <a:srgbClr val="006600"/>
                </a:solidFill>
                <a:latin typeface="Arial" charset="0"/>
              </a:defRPr>
            </a:lvl2pPr>
            <a:lvl3pPr>
              <a:defRPr sz="2400">
                <a:solidFill>
                  <a:srgbClr val="006600"/>
                </a:solidFill>
                <a:latin typeface="Arial" charset="0"/>
              </a:defRPr>
            </a:lvl3pPr>
            <a:lvl4pPr>
              <a:defRPr sz="2000">
                <a:solidFill>
                  <a:srgbClr val="006600"/>
                </a:solidFill>
                <a:latin typeface="Arial" charset="0"/>
              </a:defRPr>
            </a:lvl4pPr>
            <a:lvl5pPr>
              <a:defRPr sz="2000">
                <a:solidFill>
                  <a:srgbClr val="006600"/>
                </a:solidFill>
                <a:latin typeface="Arial" charset="0"/>
              </a:defRPr>
            </a:lvl5pPr>
            <a:lvl6pPr eaLnBrk="0" hangingPunct="0">
              <a:defRPr sz="2000">
                <a:solidFill>
                  <a:srgbClr val="006600"/>
                </a:solidFill>
                <a:latin typeface="Arial" charset="0"/>
              </a:defRPr>
            </a:lvl6pPr>
            <a:lvl7pPr eaLnBrk="0" hangingPunct="0">
              <a:defRPr sz="2000">
                <a:solidFill>
                  <a:srgbClr val="006600"/>
                </a:solidFill>
                <a:latin typeface="Arial" charset="0"/>
              </a:defRPr>
            </a:lvl7pPr>
            <a:lvl8pPr eaLnBrk="0" hangingPunct="0">
              <a:defRPr sz="2000">
                <a:solidFill>
                  <a:srgbClr val="006600"/>
                </a:solidFill>
                <a:latin typeface="Arial" charset="0"/>
              </a:defRPr>
            </a:lvl8pPr>
            <a:lvl9pPr eaLnBrk="0" hangingPunct="0">
              <a:defRPr sz="2000">
                <a:solidFill>
                  <a:srgbClr val="006600"/>
                </a:solidFill>
                <a:latin typeface="Arial" charset="0"/>
              </a:defRPr>
            </a:lvl9pPr>
          </a:lstStyle>
          <a:p>
            <a:pPr marL="342900" indent="-342900" eaLnBrk="1" hangingPunct="1">
              <a:lnSpc>
                <a:spcPct val="90000"/>
              </a:lnSpc>
              <a:spcBef>
                <a:spcPct val="50000"/>
              </a:spcBef>
              <a:buFontTx/>
              <a:buChar char="•"/>
            </a:pPr>
            <a:r>
              <a:rPr lang="ru-RU" altLang="de-DE" sz="2400">
                <a:solidFill>
                  <a:srgbClr val="000099"/>
                </a:solidFill>
              </a:rPr>
              <a:t>Причина реанимации</a:t>
            </a:r>
            <a:r>
              <a:rPr lang="de-CH" altLang="de-DE" sz="2400">
                <a:solidFill>
                  <a:srgbClr val="000099"/>
                </a:solidFill>
              </a:rPr>
              <a:t>: </a:t>
            </a:r>
            <a:r>
              <a:rPr lang="ru-RU" altLang="de-DE" sz="2400">
                <a:solidFill>
                  <a:srgbClr val="000099"/>
                </a:solidFill>
              </a:rPr>
              <a:t>проблемы с сердцем</a:t>
            </a:r>
            <a:r>
              <a:rPr lang="de-CH" altLang="de-DE" sz="2400">
                <a:solidFill>
                  <a:srgbClr val="000099"/>
                </a:solidFill>
              </a:rPr>
              <a:t>  (</a:t>
            </a:r>
            <a:r>
              <a:rPr lang="ru-RU" altLang="de-DE" sz="2400">
                <a:solidFill>
                  <a:srgbClr val="000099"/>
                </a:solidFill>
              </a:rPr>
              <a:t>инфаркт или аритмия</a:t>
            </a:r>
            <a:r>
              <a:rPr lang="de-CH" altLang="de-DE" sz="2400">
                <a:solidFill>
                  <a:srgbClr val="000099"/>
                </a:solidFill>
              </a:rPr>
              <a:t>)</a:t>
            </a:r>
            <a:r>
              <a:rPr lang="ru-RU" altLang="de-DE" sz="2400">
                <a:solidFill>
                  <a:srgbClr val="000099"/>
                </a:solidFill>
              </a:rPr>
              <a:t>.</a:t>
            </a:r>
            <a:endParaRPr lang="de-CH" altLang="de-DE" sz="2400">
              <a:solidFill>
                <a:srgbClr val="000099"/>
              </a:solidFill>
            </a:endParaRPr>
          </a:p>
          <a:p>
            <a:pPr marL="342900" indent="-342900" eaLnBrk="1" hangingPunct="1">
              <a:lnSpc>
                <a:spcPct val="90000"/>
              </a:lnSpc>
              <a:spcBef>
                <a:spcPct val="50000"/>
              </a:spcBef>
              <a:buFontTx/>
              <a:buChar char="•"/>
            </a:pPr>
            <a:r>
              <a:rPr lang="ru-RU" altLang="de-DE" sz="2400">
                <a:solidFill>
                  <a:srgbClr val="000099"/>
                </a:solidFill>
              </a:rPr>
              <a:t>В Мюнхене, из-за этого же события, в больницу отвезли 60 человек.</a:t>
            </a:r>
            <a:endParaRPr lang="de-CH" altLang="de-DE" sz="2400">
              <a:solidFill>
                <a:srgbClr val="000099"/>
              </a:solidFill>
            </a:endParaRPr>
          </a:p>
          <a:p>
            <a:pPr marL="342900" indent="-342900" eaLnBrk="1" hangingPunct="1">
              <a:lnSpc>
                <a:spcPct val="90000"/>
              </a:lnSpc>
              <a:spcBef>
                <a:spcPct val="50000"/>
              </a:spcBef>
              <a:buFontTx/>
              <a:buChar char="•"/>
            </a:pPr>
            <a:r>
              <a:rPr lang="ru-RU" altLang="de-DE" sz="2400">
                <a:solidFill>
                  <a:srgbClr val="000099"/>
                </a:solidFill>
              </a:rPr>
              <a:t>Количество сердечных инфарктов повышается втрое, когда в чемпионате принимает участие Германия.</a:t>
            </a:r>
            <a:endParaRPr lang="de-CH" altLang="de-DE" sz="2400">
              <a:solidFill>
                <a:srgbClr val="000099"/>
              </a:solidFill>
            </a:endParaRPr>
          </a:p>
          <a:p>
            <a:pPr marL="342900" indent="-342900" eaLnBrk="1" hangingPunct="1">
              <a:lnSpc>
                <a:spcPct val="90000"/>
              </a:lnSpc>
              <a:spcBef>
                <a:spcPct val="50000"/>
              </a:spcBef>
              <a:buFontTx/>
              <a:buChar char="•"/>
            </a:pPr>
            <a:r>
              <a:rPr lang="ru-RU" altLang="de-DE" sz="2400">
                <a:solidFill>
                  <a:srgbClr val="000099"/>
                </a:solidFill>
              </a:rPr>
              <a:t>Наибольшее количество инфарктов зафиксировано во время четверти финала игры  Германии с Аргентиной.</a:t>
            </a:r>
          </a:p>
          <a:p>
            <a:pPr marL="342900" indent="-342900" eaLnBrk="1" hangingPunct="1">
              <a:lnSpc>
                <a:spcPct val="90000"/>
              </a:lnSpc>
              <a:spcBef>
                <a:spcPct val="50000"/>
              </a:spcBef>
              <a:buFontTx/>
              <a:buChar char="•"/>
            </a:pPr>
            <a:r>
              <a:rPr lang="ru-RU" altLang="de-DE" sz="2400">
                <a:solidFill>
                  <a:srgbClr val="000099"/>
                </a:solidFill>
              </a:rPr>
              <a:t>Исследователи доказали, что по статистике, длительный  эмоциональный стресс становиться причиной инфарктов миокарда.</a:t>
            </a:r>
            <a:endParaRPr lang="de-DE" altLang="de-DE" sz="2400">
              <a:solidFill>
                <a:srgbClr val="000099"/>
              </a:solidFill>
            </a:endParaRPr>
          </a:p>
        </p:txBody>
      </p:sp>
      <p:pic>
        <p:nvPicPr>
          <p:cNvPr id="84998" name="Picture 6"/>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875463" y="765175"/>
            <a:ext cx="1822450" cy="1150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pic>
      <p:sp>
        <p:nvSpPr>
          <p:cNvPr id="84999" name="Text Box 7"/>
          <p:cNvSpPr txBox="1">
            <a:spLocks noChangeArrowheads="1"/>
          </p:cNvSpPr>
          <p:nvPr/>
        </p:nvSpPr>
        <p:spPr bwMode="auto">
          <a:xfrm>
            <a:off x="4140200" y="1144588"/>
            <a:ext cx="1368425"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miter lim="800000"/>
                <a:headEnd/>
                <a:tailEnd/>
              </a14:hiddenLine>
            </a:ext>
          </a:extLst>
        </p:spPr>
        <p:txBody>
          <a:bodyPr>
            <a:spAutoFit/>
          </a:bodyPr>
          <a:lstStyle>
            <a:lvl1pPr>
              <a:defRPr sz="3200">
                <a:solidFill>
                  <a:srgbClr val="006600"/>
                </a:solidFill>
                <a:latin typeface="Arial" charset="0"/>
              </a:defRPr>
            </a:lvl1pPr>
            <a:lvl2pPr>
              <a:defRPr sz="2800">
                <a:solidFill>
                  <a:srgbClr val="006600"/>
                </a:solidFill>
                <a:latin typeface="Arial" charset="0"/>
              </a:defRPr>
            </a:lvl2pPr>
            <a:lvl3pPr>
              <a:defRPr sz="2400">
                <a:solidFill>
                  <a:srgbClr val="006600"/>
                </a:solidFill>
                <a:latin typeface="Arial" charset="0"/>
              </a:defRPr>
            </a:lvl3pPr>
            <a:lvl4pPr>
              <a:defRPr sz="2000">
                <a:solidFill>
                  <a:srgbClr val="006600"/>
                </a:solidFill>
                <a:latin typeface="Arial" charset="0"/>
              </a:defRPr>
            </a:lvl4pPr>
            <a:lvl5pPr>
              <a:defRPr sz="2000">
                <a:solidFill>
                  <a:srgbClr val="006600"/>
                </a:solidFill>
                <a:latin typeface="Arial" charset="0"/>
              </a:defRPr>
            </a:lvl5pPr>
            <a:lvl6pPr eaLnBrk="0" hangingPunct="0">
              <a:defRPr sz="2000">
                <a:solidFill>
                  <a:srgbClr val="006600"/>
                </a:solidFill>
                <a:latin typeface="Arial" charset="0"/>
              </a:defRPr>
            </a:lvl6pPr>
            <a:lvl7pPr eaLnBrk="0" hangingPunct="0">
              <a:defRPr sz="2000">
                <a:solidFill>
                  <a:srgbClr val="006600"/>
                </a:solidFill>
                <a:latin typeface="Arial" charset="0"/>
              </a:defRPr>
            </a:lvl7pPr>
            <a:lvl8pPr eaLnBrk="0" hangingPunct="0">
              <a:defRPr sz="2000">
                <a:solidFill>
                  <a:srgbClr val="006600"/>
                </a:solidFill>
                <a:latin typeface="Arial" charset="0"/>
              </a:defRPr>
            </a:lvl8pPr>
            <a:lvl9pPr eaLnBrk="0" hangingPunct="0">
              <a:defRPr sz="2000">
                <a:solidFill>
                  <a:srgbClr val="006600"/>
                </a:solidFill>
                <a:latin typeface="Arial" charset="0"/>
              </a:defRPr>
            </a:lvl9pPr>
          </a:lstStyle>
          <a:p>
            <a:pPr marL="342900" indent="-342900" algn="ctr" eaLnBrk="1" hangingPunct="1">
              <a:lnSpc>
                <a:spcPct val="90000"/>
              </a:lnSpc>
              <a:spcBef>
                <a:spcPct val="50000"/>
              </a:spcBef>
            </a:pPr>
            <a:r>
              <a:rPr lang="de-CH" altLang="de-DE" sz="1800">
                <a:solidFill>
                  <a:srgbClr val="000099"/>
                </a:solidFill>
              </a:rPr>
              <a:t>31.</a:t>
            </a:r>
            <a:r>
              <a:rPr lang="ru-RU" altLang="de-DE" sz="1800">
                <a:solidFill>
                  <a:srgbClr val="000099"/>
                </a:solidFill>
              </a:rPr>
              <a:t>0</a:t>
            </a:r>
            <a:r>
              <a:rPr lang="de-CH" altLang="de-DE" sz="1800">
                <a:solidFill>
                  <a:srgbClr val="000099"/>
                </a:solidFill>
              </a:rPr>
              <a:t>1.2008</a:t>
            </a:r>
            <a:r>
              <a:rPr lang="ru-RU" altLang="de-DE" sz="1800">
                <a:solidFill>
                  <a:srgbClr val="000099"/>
                </a:solidFill>
              </a:rPr>
              <a:t> </a:t>
            </a:r>
            <a:endParaRPr lang="de-DE" altLang="de-DE" sz="1800">
              <a:solidFill>
                <a:srgbClr val="000099"/>
              </a:solidFill>
            </a:endParaRPr>
          </a:p>
        </p:txBody>
      </p:sp>
    </p:spTree>
    <p:extLst>
      <p:ext uri="{BB962C8B-B14F-4D97-AF65-F5344CB8AC3E}">
        <p14:creationId xmlns:p14="http://schemas.microsoft.com/office/powerpoint/2010/main" xmlns="" val="31097309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5674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5674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5674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5674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5674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ctr" defTabSz="914400" rtl="0" eaLnBrk="1" fontAlgn="base" latinLnBrk="0" hangingPunct="1">
          <a:lnSpc>
            <a:spcPct val="90000"/>
          </a:lnSpc>
          <a:spcBef>
            <a:spcPct val="20000"/>
          </a:spcBef>
          <a:spcAft>
            <a:spcPct val="0"/>
          </a:spcAft>
          <a:buClrTx/>
          <a:buSzTx/>
          <a:buFontTx/>
          <a:buNone/>
          <a:tabLst/>
          <a:defRPr kumimoji="0" lang="de-DE" sz="1800" b="0" i="0" u="none" strike="noStrike" cap="none" normalizeH="0" baseline="0" smtClean="0">
            <a:ln>
              <a:noFill/>
            </a:ln>
            <a:solidFill>
              <a:srgbClr val="000099"/>
            </a:solidFill>
            <a:effectLst/>
            <a:latin typeface="Arial" charset="0"/>
          </a:defRPr>
        </a:defPPr>
      </a:lstStyle>
    </a:spDef>
    <a:ln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ctr" defTabSz="914400" rtl="0" eaLnBrk="1" fontAlgn="base" latinLnBrk="0" hangingPunct="1">
          <a:lnSpc>
            <a:spcPct val="90000"/>
          </a:lnSpc>
          <a:spcBef>
            <a:spcPct val="20000"/>
          </a:spcBef>
          <a:spcAft>
            <a:spcPct val="0"/>
          </a:spcAft>
          <a:buClrTx/>
          <a:buSzTx/>
          <a:buFontTx/>
          <a:buNone/>
          <a:tabLst/>
          <a:defRPr kumimoji="0" lang="de-DE" sz="1800" b="0" i="0" u="none" strike="noStrike" cap="none" normalizeH="0" baseline="0" smtClean="0">
            <a:ln>
              <a:noFill/>
            </a:ln>
            <a:solidFill>
              <a:srgbClr val="000099"/>
            </a:solidFill>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3681</TotalTime>
  <Words>2835</Words>
  <Application>Microsoft Office PowerPoint</Application>
  <PresentationFormat>Экран (4:3)</PresentationFormat>
  <Paragraphs>237</Paragraphs>
  <Slides>27</Slides>
  <Notes>21</Notes>
  <HiddenSlides>3</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27</vt:i4>
      </vt:variant>
    </vt:vector>
  </HeadingPairs>
  <TitlesOfParts>
    <vt:vector size="29" baseType="lpstr">
      <vt:lpstr>Standarddesign</vt:lpstr>
      <vt:lpstr>Image</vt:lpstr>
      <vt:lpstr>Взаимосвязь тела, души и духа </vt:lpstr>
      <vt:lpstr>Здоровье – что это?</vt:lpstr>
      <vt:lpstr>Что делает человека больным?</vt:lpstr>
      <vt:lpstr>Задумайтесь!</vt:lpstr>
      <vt:lpstr>Человек</vt:lpstr>
      <vt:lpstr>Связь между телом, духом и душой</vt:lpstr>
      <vt:lpstr>Связь между телом, духом и душой</vt:lpstr>
      <vt:lpstr>Связь между телом, духом и душой</vt:lpstr>
      <vt:lpstr> После чемпионата мира по футболу в больницу отвезли 9500 болельщиков</vt:lpstr>
      <vt:lpstr>Слайд 10</vt:lpstr>
      <vt:lpstr>Слайд 11</vt:lpstr>
      <vt:lpstr>Слайд 12</vt:lpstr>
      <vt:lpstr>Слайд 13</vt:lpstr>
      <vt:lpstr>Слайд 14</vt:lpstr>
      <vt:lpstr>Буквенный салат</vt:lpstr>
      <vt:lpstr>Взаимосвязь тела, души и духа </vt:lpstr>
      <vt:lpstr>Слайд 17</vt:lpstr>
      <vt:lpstr>Связь реакций</vt:lpstr>
      <vt:lpstr>Как вы активируете свою симпатическую нервную систему?</vt:lpstr>
      <vt:lpstr>Как вы  активируете свою парасимпатическую нервную систему?</vt:lpstr>
      <vt:lpstr>Комплексная взаимосвязь</vt:lpstr>
      <vt:lpstr>  Основная функция нашего тела - реакция </vt:lpstr>
      <vt:lpstr>Начните с этой недели практиковать юмор и радость</vt:lpstr>
      <vt:lpstr>Слайд 24</vt:lpstr>
      <vt:lpstr>Душевная боль и заболевания</vt:lpstr>
      <vt:lpstr>Задумайтесь!</vt:lpstr>
      <vt:lpstr>Задумайтесь!</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Christian Brodbeck</dc:creator>
  <cp:lastModifiedBy>doc_vera</cp:lastModifiedBy>
  <cp:revision>373</cp:revision>
  <dcterms:created xsi:type="dcterms:W3CDTF">2006-09-06T09:23:58Z</dcterms:created>
  <dcterms:modified xsi:type="dcterms:W3CDTF">2016-04-04T14:21:51Z</dcterms:modified>
</cp:coreProperties>
</file>