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2" autoAdjust="0"/>
    <p:restoredTop sz="56593" autoAdjust="0"/>
  </p:normalViewPr>
  <p:slideViewPr>
    <p:cSldViewPr snapToGrid="0">
      <p:cViewPr varScale="1">
        <p:scale>
          <a:sx n="41" d="100"/>
          <a:sy n="41" d="100"/>
        </p:scale>
        <p:origin x="2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BB87C-6C2F-40BB-AB3B-3F8733FDFF2A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22605-8C91-4EE5-A377-C02CDA565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1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вечер,</a:t>
            </a:r>
            <a:r>
              <a:rPr lang="ru-RU" baseline="0" dirty="0" smtClean="0"/>
              <a:t> дорогие друзья! Мир вам!</a:t>
            </a:r>
          </a:p>
          <a:p>
            <a:r>
              <a:rPr lang="ru-RU" baseline="0" dirty="0" smtClean="0"/>
              <a:t>Рады приветствовать вас на программе: Здоровая жизнь – подарок Всевышнего!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9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Зная о таких важных  свойствах солнечного света,</a:t>
            </a:r>
            <a:r>
              <a:rPr lang="ru-RU" baseline="0" dirty="0" smtClean="0"/>
              <a:t> о</a:t>
            </a:r>
            <a:r>
              <a:rPr lang="ru-RU" dirty="0" smtClean="0"/>
              <a:t>чень важно и полезно отрывать шторы и окна и впускать солнечный свет в комнаты, чтобы убивать бактерии,  скрывающиеся в пыли дома. </a:t>
            </a:r>
          </a:p>
          <a:p>
            <a:r>
              <a:rPr lang="ru-RU" dirty="0" smtClean="0"/>
              <a:t>Известная писательница, Элен Уайт, жившая еще в конце 19 века и являвшаяся поборником здорового образа жизни, писала:</a:t>
            </a:r>
            <a:r>
              <a:rPr lang="ru-RU" baseline="0" dirty="0" smtClean="0"/>
              <a:t> «При строительстве домов особенно важно предусмотреть хорошую вентиляцию зданий и возможность проникновения солнечных лучей в помещения. Нельзя считать комнату пригодной для сна, если не держать её открытой воздуху и свету весь день». Книга Служение исцеления, с.179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60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Очень важно, и очень правильно сушить постиранные вещи на солнышке. А также проветривать на солнышке те домашние вещи, которые редко стираются или чистятся: верхняя одежда, подушки, одеяла, ковры.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03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Пятый пункт - под влиянием солнечного света в организме человека образуется витамин </a:t>
            </a:r>
            <a:r>
              <a:rPr lang="en-US" sz="1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способствует лучшему усвоению кальция и фосфора, накоплению их в костной ткани в необходимом количестве.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Благодаря этому удивительному механизму,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пребывание на солнце предотвращает рахит,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как следствие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размягчение и деформацию костей.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Благодаря невероятному количеству солнечного тепла пребывание на солнце также полезно при различных заболеваниях суставов.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35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это еще не все.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Monotype Corsiva" panose="03010101010201010101" pitchFamily="66" charset="0"/>
              </a:rPr>
              <a:t>Солнечный свет способствует снижению уровня холестерина и как следствие артериального давления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200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Monotype Corsiva" panose="03010101010201010101" pitchFamily="66" charset="0"/>
              </a:rPr>
              <a:t>Под действием солнечных лучей витамин </a:t>
            </a:r>
            <a:r>
              <a:rPr lang="en-US" sz="1200" dirty="0" smtClean="0">
                <a:latin typeface="Monotype Corsiva" panose="03010101010201010101" pitchFamily="66" charset="0"/>
              </a:rPr>
              <a:t>D </a:t>
            </a:r>
            <a:r>
              <a:rPr lang="ru-RU" sz="1200" dirty="0" smtClean="0">
                <a:latin typeface="Monotype Corsiva" panose="03010101010201010101" pitchFamily="66" charset="0"/>
              </a:rPr>
              <a:t>вырабатывается из холестерина, находящегося </a:t>
            </a:r>
            <a:br>
              <a:rPr lang="ru-RU" sz="1200" dirty="0" smtClean="0">
                <a:latin typeface="Monotype Corsiva" panose="03010101010201010101" pitchFamily="66" charset="0"/>
              </a:rPr>
            </a:br>
            <a:r>
              <a:rPr lang="ru-RU" sz="1200" dirty="0" smtClean="0">
                <a:latin typeface="Monotype Corsiva" panose="03010101010201010101" pitchFamily="66" charset="0"/>
              </a:rPr>
              <a:t>в организме человека.</a:t>
            </a:r>
            <a:br>
              <a:rPr lang="ru-RU" sz="1200" dirty="0" smtClean="0">
                <a:latin typeface="Monotype Corsiva" panose="03010101010201010101" pitchFamily="66" charset="0"/>
              </a:rPr>
            </a:br>
            <a:endParaRPr lang="ru-RU" sz="1200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Monotype Corsiva" panose="03010101010201010101" pitchFamily="66" charset="0"/>
              </a:rPr>
              <a:t>Умеренное пребывание на солнце снижает уровень холестерина в крови и как следствие снижается артериальное давление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200" dirty="0" smtClean="0">
              <a:latin typeface="Monotype Corsiva" panose="03010101010201010101" pitchFamily="66" charset="0"/>
            </a:endParaRPr>
          </a:p>
          <a:p>
            <a:r>
              <a:rPr lang="ru-RU" dirty="0" smtClean="0"/>
              <a:t>На снимке кровеносный</a:t>
            </a:r>
            <a:r>
              <a:rPr lang="ru-RU" baseline="0" dirty="0" smtClean="0"/>
              <a:t> сосуд (коронарная артерия) с отложением холестерина на стенках.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29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Солнечный свет укрепляет иммунную</a:t>
            </a:r>
            <a:r>
              <a:rPr lang="ru-RU" baseline="0" dirty="0" smtClean="0"/>
              <a:t> систему</a:t>
            </a:r>
            <a:endParaRPr lang="ru-RU" dirty="0" smtClean="0"/>
          </a:p>
          <a:p>
            <a:r>
              <a:rPr lang="ru-RU" sz="1200" dirty="0" smtClean="0">
                <a:latin typeface="Monotype Corsiva" panose="03010101010201010101" pitchFamily="66" charset="0"/>
              </a:rPr>
              <a:t>Он повышает способность эритроцитов – красных кровяных клеток переносить кислород.</a:t>
            </a:r>
          </a:p>
          <a:p>
            <a:r>
              <a:rPr lang="ru-RU" sz="1200" dirty="0" smtClean="0">
                <a:latin typeface="Monotype Corsiva" panose="03010101010201010101" pitchFamily="66" charset="0"/>
              </a:rPr>
              <a:t>И увеличивает  количество белых кровяных клеток и их активность, что помогает организму бороться с микробами и вирусами</a:t>
            </a:r>
          </a:p>
          <a:p>
            <a:endParaRPr lang="ru-RU" dirty="0" smtClean="0"/>
          </a:p>
          <a:p>
            <a:r>
              <a:rPr lang="ru-RU" dirty="0" smtClean="0"/>
              <a:t>Иммунитет – это способность организма сопротивляться различным болезням. Каждый</a:t>
            </a:r>
            <a:r>
              <a:rPr lang="ru-RU" baseline="0" dirty="0" smtClean="0"/>
              <a:t> день бывайте на солнышке, чтобы поддержать свою иммунную систему.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86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Интересно то, что солнечный свет полезен больным диабетом</a:t>
            </a:r>
          </a:p>
          <a:p>
            <a:r>
              <a:rPr lang="ru-RU" sz="1200" dirty="0" smtClean="0">
                <a:latin typeface="Monotype Corsiva" panose="03010101010201010101" pitchFamily="66" charset="0"/>
              </a:rPr>
              <a:t>Он стимулирует выработку инсулина, который </a:t>
            </a:r>
            <a:r>
              <a:rPr lang="ru-RU" sz="1200" dirty="0" err="1" smtClean="0">
                <a:latin typeface="Monotype Corsiva" panose="03010101010201010101" pitchFamily="66" charset="0"/>
              </a:rPr>
              <a:t>метаболизирует</a:t>
            </a:r>
            <a:r>
              <a:rPr lang="ru-RU" sz="1200" dirty="0" smtClean="0">
                <a:latin typeface="Monotype Corsiva" panose="03010101010201010101" pitchFamily="66" charset="0"/>
              </a:rPr>
              <a:t> глюкозу крови, откладывая ее в печени в виде гликогена.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68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 smtClean="0"/>
              <a:t>Девятый</a:t>
            </a:r>
            <a:r>
              <a:rPr lang="uk-UA" dirty="0" smtClean="0"/>
              <a:t> момент. </a:t>
            </a:r>
            <a:r>
              <a:rPr lang="uk-UA" dirty="0" err="1" smtClean="0"/>
              <a:t>Солнечный</a:t>
            </a:r>
            <a:r>
              <a:rPr lang="uk-UA" dirty="0" smtClean="0"/>
              <a:t> </a:t>
            </a:r>
            <a:r>
              <a:rPr lang="uk-UA" dirty="0" err="1" smtClean="0"/>
              <a:t>свет</a:t>
            </a:r>
            <a:r>
              <a:rPr lang="uk-UA" dirty="0" smtClean="0"/>
              <a:t> </a:t>
            </a:r>
            <a:r>
              <a:rPr lang="uk-UA" dirty="0" err="1" smtClean="0"/>
              <a:t>способствует</a:t>
            </a:r>
            <a:r>
              <a:rPr lang="uk-UA" dirty="0" smtClean="0"/>
              <a:t> </a:t>
            </a:r>
            <a:r>
              <a:rPr lang="uk-UA" dirty="0" err="1" smtClean="0"/>
              <a:t>выработке</a:t>
            </a:r>
            <a:r>
              <a:rPr lang="uk-UA" dirty="0" smtClean="0"/>
              <a:t> </a:t>
            </a:r>
            <a:r>
              <a:rPr lang="uk-UA" dirty="0" err="1" smtClean="0"/>
              <a:t>мелатонина</a:t>
            </a:r>
            <a:r>
              <a:rPr lang="uk-UA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 smtClean="0"/>
              <a:t>Интересно</a:t>
            </a:r>
            <a:r>
              <a:rPr lang="uk-UA" dirty="0" smtClean="0"/>
              <a:t>, </a:t>
            </a:r>
            <a:r>
              <a:rPr lang="uk-UA" dirty="0" err="1" smtClean="0"/>
              <a:t>что</a:t>
            </a:r>
            <a:r>
              <a:rPr lang="uk-UA" dirty="0" smtClean="0"/>
              <a:t> </a:t>
            </a:r>
            <a:r>
              <a:rPr lang="uk-UA" dirty="0" err="1" smtClean="0"/>
              <a:t>лучше</a:t>
            </a:r>
            <a:r>
              <a:rPr lang="uk-UA" dirty="0" smtClean="0"/>
              <a:t> </a:t>
            </a:r>
            <a:r>
              <a:rPr lang="uk-UA" dirty="0" err="1" smtClean="0"/>
              <a:t>всего</a:t>
            </a:r>
            <a:r>
              <a:rPr lang="uk-UA" dirty="0" smtClean="0"/>
              <a:t> </a:t>
            </a:r>
            <a:r>
              <a:rPr lang="uk-UA" dirty="0" err="1" smtClean="0"/>
              <a:t>мелатонин</a:t>
            </a:r>
            <a:r>
              <a:rPr lang="uk-UA" dirty="0" smtClean="0"/>
              <a:t> </a:t>
            </a:r>
            <a:r>
              <a:rPr lang="uk-UA" dirty="0" err="1" smtClean="0"/>
              <a:t>вырабатывается</a:t>
            </a:r>
            <a:r>
              <a:rPr lang="uk-UA" baseline="0" dirty="0" smtClean="0"/>
              <a:t> </a:t>
            </a:r>
            <a:r>
              <a:rPr lang="uk-UA" dirty="0" err="1" smtClean="0"/>
              <a:t>ночью</a:t>
            </a:r>
            <a:r>
              <a:rPr lang="uk-UA" dirty="0" smtClean="0"/>
              <a:t>, в </a:t>
            </a:r>
            <a:r>
              <a:rPr lang="uk-UA" dirty="0" err="1" smtClean="0"/>
              <a:t>темноте</a:t>
            </a:r>
            <a:r>
              <a:rPr lang="uk-UA" dirty="0" smtClean="0"/>
              <a:t>, но </a:t>
            </a:r>
            <a:r>
              <a:rPr lang="uk-UA" dirty="0" err="1" smtClean="0"/>
              <a:t>только</a:t>
            </a:r>
            <a:r>
              <a:rPr lang="uk-UA" dirty="0" smtClean="0"/>
              <a:t>, </a:t>
            </a:r>
            <a:r>
              <a:rPr lang="uk-UA" dirty="0" err="1" smtClean="0"/>
              <a:t>если</a:t>
            </a:r>
            <a:r>
              <a:rPr lang="uk-UA" dirty="0" smtClean="0"/>
              <a:t> </a:t>
            </a:r>
            <a:r>
              <a:rPr lang="uk-UA" dirty="0" err="1" smtClean="0"/>
              <a:t>вы</a:t>
            </a:r>
            <a:r>
              <a:rPr lang="uk-UA" dirty="0" smtClean="0"/>
              <a:t> днем </a:t>
            </a:r>
            <a:r>
              <a:rPr lang="uk-UA" dirty="0" err="1" smtClean="0"/>
              <a:t>были</a:t>
            </a:r>
            <a:r>
              <a:rPr lang="uk-UA" dirty="0" smtClean="0"/>
              <a:t> на ярком </a:t>
            </a:r>
            <a:r>
              <a:rPr lang="uk-UA" dirty="0" err="1" smtClean="0"/>
              <a:t>солнечном</a:t>
            </a:r>
            <a:r>
              <a:rPr lang="uk-UA" dirty="0" smtClean="0"/>
              <a:t> </a:t>
            </a:r>
            <a:r>
              <a:rPr lang="uk-UA" dirty="0" err="1" smtClean="0"/>
              <a:t>свету</a:t>
            </a:r>
            <a:r>
              <a:rPr lang="uk-UA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 smtClean="0"/>
              <a:t>Мелатонин</a:t>
            </a:r>
            <a:r>
              <a:rPr lang="uk-UA" dirty="0" smtClean="0"/>
              <a:t> не </a:t>
            </a:r>
            <a:r>
              <a:rPr lang="uk-UA" dirty="0" err="1" smtClean="0"/>
              <a:t>нак</a:t>
            </a:r>
            <a:r>
              <a:rPr lang="en-US" dirty="0" smtClean="0"/>
              <a:t>a</a:t>
            </a:r>
            <a:r>
              <a:rPr lang="uk-UA" dirty="0" err="1" smtClean="0"/>
              <a:t>пливается</a:t>
            </a:r>
            <a:r>
              <a:rPr lang="uk-UA" dirty="0" smtClean="0"/>
              <a:t> в </a:t>
            </a:r>
            <a:r>
              <a:rPr lang="uk-UA" dirty="0" err="1" smtClean="0"/>
              <a:t>организме</a:t>
            </a:r>
            <a:r>
              <a:rPr lang="uk-UA" dirty="0" smtClean="0"/>
              <a:t>. Для нормального </a:t>
            </a:r>
            <a:r>
              <a:rPr lang="uk-UA" dirty="0" err="1" smtClean="0"/>
              <a:t>сна</a:t>
            </a:r>
            <a:r>
              <a:rPr lang="uk-UA" dirty="0" smtClean="0"/>
              <a:t> </a:t>
            </a:r>
            <a:r>
              <a:rPr lang="uk-UA" dirty="0" err="1" smtClean="0"/>
              <a:t>мы</a:t>
            </a:r>
            <a:r>
              <a:rPr lang="uk-UA" dirty="0" smtClean="0"/>
              <a:t> </a:t>
            </a:r>
            <a:r>
              <a:rPr lang="uk-UA" dirty="0" err="1" smtClean="0"/>
              <a:t>нуждаемся</a:t>
            </a:r>
            <a:r>
              <a:rPr lang="uk-UA" dirty="0" smtClean="0"/>
              <a:t> в </a:t>
            </a:r>
            <a:r>
              <a:rPr lang="uk-UA" dirty="0" err="1" smtClean="0"/>
              <a:t>достаточном</a:t>
            </a:r>
            <a:r>
              <a:rPr lang="uk-UA" dirty="0" smtClean="0"/>
              <a:t> </a:t>
            </a:r>
            <a:r>
              <a:rPr lang="uk-UA" dirty="0" err="1" smtClean="0"/>
              <a:t>количестве</a:t>
            </a:r>
            <a:r>
              <a:rPr lang="uk-UA" dirty="0" smtClean="0"/>
              <a:t> </a:t>
            </a:r>
            <a:r>
              <a:rPr lang="uk-UA" dirty="0" err="1" smtClean="0"/>
              <a:t>этого</a:t>
            </a:r>
            <a:r>
              <a:rPr lang="uk-UA" dirty="0" smtClean="0"/>
              <a:t> </a:t>
            </a:r>
            <a:r>
              <a:rPr lang="uk-UA" dirty="0" err="1" smtClean="0"/>
              <a:t>гормона</a:t>
            </a:r>
            <a:r>
              <a:rPr lang="uk-UA" dirty="0" smtClean="0"/>
              <a:t>. Плюс ко </a:t>
            </a:r>
            <a:r>
              <a:rPr lang="uk-UA" dirty="0" err="1" smtClean="0"/>
              <a:t>всему</a:t>
            </a:r>
            <a:r>
              <a:rPr lang="uk-UA" dirty="0" smtClean="0"/>
              <a:t> </a:t>
            </a:r>
            <a:r>
              <a:rPr lang="uk-UA" dirty="0" err="1" smtClean="0"/>
              <a:t>мелатонин</a:t>
            </a:r>
            <a:r>
              <a:rPr lang="uk-UA" dirty="0" smtClean="0"/>
              <a:t> </a:t>
            </a:r>
            <a:r>
              <a:rPr lang="uk-UA" dirty="0" err="1" smtClean="0"/>
              <a:t>нормализует</a:t>
            </a:r>
            <a:r>
              <a:rPr lang="uk-UA" dirty="0" smtClean="0"/>
              <a:t> </a:t>
            </a:r>
            <a:r>
              <a:rPr lang="uk-UA" dirty="0" err="1" smtClean="0"/>
              <a:t>работу</a:t>
            </a:r>
            <a:r>
              <a:rPr lang="uk-UA" dirty="0" smtClean="0"/>
              <a:t> </a:t>
            </a:r>
            <a:r>
              <a:rPr lang="uk-UA" dirty="0" err="1" smtClean="0"/>
              <a:t>нервой</a:t>
            </a:r>
            <a:r>
              <a:rPr lang="uk-UA" dirty="0" smtClean="0"/>
              <a:t> </a:t>
            </a:r>
            <a:r>
              <a:rPr lang="uk-UA" dirty="0" err="1" smtClean="0"/>
              <a:t>системы</a:t>
            </a:r>
            <a:r>
              <a:rPr lang="uk-UA" dirty="0" smtClean="0"/>
              <a:t> и  </a:t>
            </a:r>
            <a:r>
              <a:rPr lang="uk-UA" dirty="0" err="1" smtClean="0"/>
              <a:t>укрепляет</a:t>
            </a:r>
            <a:r>
              <a:rPr lang="uk-UA" dirty="0" smtClean="0"/>
              <a:t> </a:t>
            </a:r>
            <a:r>
              <a:rPr lang="uk-UA" dirty="0" err="1" smtClean="0"/>
              <a:t>иммуннитет</a:t>
            </a:r>
            <a:r>
              <a:rPr lang="uk-UA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 smtClean="0"/>
              <a:t>Исследования</a:t>
            </a:r>
            <a:r>
              <a:rPr lang="uk-UA" dirty="0" smtClean="0"/>
              <a:t> показали, </a:t>
            </a:r>
            <a:r>
              <a:rPr lang="uk-UA" dirty="0" err="1" smtClean="0"/>
              <a:t>что</a:t>
            </a:r>
            <a:r>
              <a:rPr lang="uk-UA" dirty="0" smtClean="0"/>
              <a:t> </a:t>
            </a:r>
            <a:r>
              <a:rPr lang="uk-UA" dirty="0" err="1" smtClean="0"/>
              <a:t>пребывание</a:t>
            </a:r>
            <a:r>
              <a:rPr lang="uk-UA" dirty="0" smtClean="0"/>
              <a:t> на </a:t>
            </a:r>
            <a:r>
              <a:rPr lang="uk-UA" dirty="0" err="1" smtClean="0"/>
              <a:t>солнечном</a:t>
            </a:r>
            <a:r>
              <a:rPr lang="uk-UA" dirty="0" smtClean="0"/>
              <a:t> </a:t>
            </a:r>
            <a:r>
              <a:rPr lang="uk-UA" dirty="0" err="1" smtClean="0"/>
              <a:t>свете</a:t>
            </a:r>
            <a:r>
              <a:rPr lang="uk-UA" dirty="0" smtClean="0"/>
              <a:t> в </a:t>
            </a:r>
            <a:r>
              <a:rPr lang="uk-UA" dirty="0" err="1" smtClean="0"/>
              <a:t>течение</a:t>
            </a:r>
            <a:r>
              <a:rPr lang="uk-UA" dirty="0" smtClean="0"/>
              <a:t> дня </a:t>
            </a:r>
            <a:r>
              <a:rPr lang="uk-UA" dirty="0" err="1" smtClean="0"/>
              <a:t>заметно</a:t>
            </a:r>
            <a:r>
              <a:rPr lang="uk-UA" dirty="0" smtClean="0"/>
              <a:t> </a:t>
            </a:r>
            <a:r>
              <a:rPr lang="uk-UA" dirty="0" err="1" smtClean="0"/>
              <a:t>улучшает</a:t>
            </a:r>
            <a:r>
              <a:rPr lang="uk-UA" dirty="0" smtClean="0"/>
              <a:t> </a:t>
            </a:r>
            <a:r>
              <a:rPr lang="uk-UA" dirty="0" err="1" smtClean="0"/>
              <a:t>выделение</a:t>
            </a:r>
            <a:r>
              <a:rPr lang="uk-UA" dirty="0" smtClean="0"/>
              <a:t> </a:t>
            </a:r>
            <a:r>
              <a:rPr lang="uk-UA" dirty="0" err="1" smtClean="0"/>
              <a:t>мелатонина</a:t>
            </a:r>
            <a:r>
              <a:rPr lang="uk-UA" dirty="0" smtClean="0"/>
              <a:t>. </a:t>
            </a:r>
            <a:r>
              <a:rPr lang="uk-UA" dirty="0" err="1" smtClean="0"/>
              <a:t>Искусственный</a:t>
            </a:r>
            <a:r>
              <a:rPr lang="uk-UA" dirty="0" smtClean="0"/>
              <a:t> </a:t>
            </a:r>
            <a:r>
              <a:rPr lang="uk-UA" dirty="0" err="1" smtClean="0"/>
              <a:t>свет</a:t>
            </a:r>
            <a:r>
              <a:rPr lang="uk-UA" dirty="0" smtClean="0"/>
              <a:t> - </a:t>
            </a:r>
            <a:r>
              <a:rPr lang="uk-UA" dirty="0" err="1" smtClean="0"/>
              <a:t>слабый</a:t>
            </a:r>
            <a:r>
              <a:rPr lang="uk-UA" dirty="0" smtClean="0"/>
              <a:t> </a:t>
            </a:r>
            <a:r>
              <a:rPr lang="uk-UA" dirty="0" err="1" smtClean="0"/>
              <a:t>заменитель</a:t>
            </a:r>
            <a:r>
              <a:rPr lang="uk-UA" dirty="0" smtClean="0"/>
              <a:t>, так же, </a:t>
            </a:r>
            <a:r>
              <a:rPr lang="uk-UA" dirty="0" err="1" smtClean="0"/>
              <a:t>как</a:t>
            </a:r>
            <a:r>
              <a:rPr lang="uk-UA" dirty="0" smtClean="0"/>
              <a:t> и </a:t>
            </a:r>
            <a:r>
              <a:rPr lang="uk-UA" dirty="0" err="1" smtClean="0"/>
              <a:t>искусственные</a:t>
            </a:r>
            <a:r>
              <a:rPr lang="uk-UA" dirty="0" smtClean="0"/>
              <a:t> добавки </a:t>
            </a:r>
            <a:r>
              <a:rPr lang="uk-UA" dirty="0" err="1" smtClean="0"/>
              <a:t>мелатонина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48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 smtClean="0"/>
              <a:t>Уровень</a:t>
            </a:r>
            <a:r>
              <a:rPr lang="uk-UA" dirty="0" smtClean="0"/>
              <a:t> </a:t>
            </a:r>
            <a:r>
              <a:rPr lang="uk-UA" dirty="0" err="1" smtClean="0"/>
              <a:t>мелатонина</a:t>
            </a:r>
            <a:r>
              <a:rPr lang="uk-UA" dirty="0" smtClean="0"/>
              <a:t> </a:t>
            </a:r>
            <a:r>
              <a:rPr lang="uk-UA" dirty="0" err="1" smtClean="0"/>
              <a:t>достигает</a:t>
            </a:r>
            <a:r>
              <a:rPr lang="uk-UA" dirty="0" smtClean="0"/>
              <a:t> </a:t>
            </a:r>
            <a:r>
              <a:rPr lang="uk-UA" dirty="0" err="1" smtClean="0"/>
              <a:t>максимума</a:t>
            </a:r>
            <a:r>
              <a:rPr lang="uk-UA" dirty="0" smtClean="0"/>
              <a:t> у </a:t>
            </a:r>
            <a:r>
              <a:rPr lang="uk-UA" dirty="0" err="1" smtClean="0"/>
              <a:t>детей</a:t>
            </a:r>
            <a:r>
              <a:rPr lang="uk-UA" dirty="0" smtClean="0"/>
              <a:t> и </a:t>
            </a:r>
            <a:r>
              <a:rPr lang="uk-UA" dirty="0" err="1" smtClean="0"/>
              <a:t>постепенно</a:t>
            </a:r>
            <a:r>
              <a:rPr lang="uk-UA" dirty="0" smtClean="0"/>
              <a:t> </a:t>
            </a:r>
            <a:r>
              <a:rPr lang="uk-UA" dirty="0" err="1" smtClean="0"/>
              <a:t>снижается</a:t>
            </a:r>
            <a:r>
              <a:rPr lang="uk-UA" dirty="0" smtClean="0"/>
              <a:t> с </a:t>
            </a:r>
            <a:r>
              <a:rPr lang="uk-UA" dirty="0" err="1" smtClean="0"/>
              <a:t>возрастом</a:t>
            </a:r>
            <a:r>
              <a:rPr lang="uk-UA" dirty="0" smtClean="0"/>
              <a:t>. </a:t>
            </a:r>
            <a:r>
              <a:rPr lang="uk-UA" dirty="0" err="1" smtClean="0"/>
              <a:t>Поэтому</a:t>
            </a:r>
            <a:r>
              <a:rPr lang="uk-UA" dirty="0" smtClean="0"/>
              <a:t>, </a:t>
            </a:r>
            <a:r>
              <a:rPr lang="uk-UA" dirty="0" err="1" smtClean="0"/>
              <a:t>дети</a:t>
            </a:r>
            <a:r>
              <a:rPr lang="uk-UA" dirty="0" smtClean="0"/>
              <a:t> </a:t>
            </a:r>
            <a:r>
              <a:rPr lang="uk-UA" dirty="0" err="1" smtClean="0"/>
              <a:t>спят</a:t>
            </a:r>
            <a:r>
              <a:rPr lang="uk-UA" dirty="0" smtClean="0"/>
              <a:t> </a:t>
            </a:r>
            <a:r>
              <a:rPr lang="uk-UA" dirty="0" err="1" smtClean="0"/>
              <a:t>намного</a:t>
            </a:r>
            <a:r>
              <a:rPr lang="uk-UA" dirty="0" smtClean="0"/>
              <a:t> </a:t>
            </a:r>
            <a:r>
              <a:rPr lang="uk-UA" dirty="0" err="1" smtClean="0"/>
              <a:t>лучше</a:t>
            </a:r>
            <a:r>
              <a:rPr lang="uk-UA" dirty="0" smtClean="0"/>
              <a:t> людей </a:t>
            </a:r>
            <a:r>
              <a:rPr lang="uk-UA" dirty="0" err="1" smtClean="0"/>
              <a:t>преклонного</a:t>
            </a:r>
            <a:r>
              <a:rPr lang="uk-UA" dirty="0" smtClean="0"/>
              <a:t> </a:t>
            </a:r>
            <a:r>
              <a:rPr lang="uk-UA" dirty="0" err="1" smtClean="0"/>
              <a:t>возраста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ru-RU" dirty="0" smtClean="0"/>
              <a:t>Но в современном обществе дети стали</a:t>
            </a:r>
            <a:r>
              <a:rPr lang="ru-RU" baseline="0" dirty="0" smtClean="0"/>
              <a:t> меньше проводить времени на улице, больше сидят у телевизора, компьютера. </a:t>
            </a:r>
          </a:p>
          <a:p>
            <a:r>
              <a:rPr lang="ru-RU" baseline="0" dirty="0" smtClean="0"/>
              <a:t>Поэтому большое количество детей имеют ослабленный иммунитет. Родителям нужно позаботиться, чтобы дети побольше гуляли на свежем воздухе, да и взрослым тоже нужно регулярно это делать.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57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Исследователи так же обнаружили, что любой яркий свет, в том числе и солнечный, вызывает в течение дня повышенную выработку серотонина, который предотвращает депрессию и усталость.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72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Восточные женщины, которые одеваются в одежду, полностью закрывающую все тело, подвергаются опасности свое здоровье из-за недостатка</a:t>
            </a:r>
            <a:r>
              <a:rPr lang="ru-RU" baseline="0" dirty="0" smtClean="0"/>
              <a:t> солнечного света. У них может быть ослабленный иммунитет, слабые кости, проблемы с давлением и т.д. поэтому важно хотя бы на 15 – 20 минут открывать свое лицо и кисти рук для воздействия солнечного света.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1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Сегодня мы рассмотрим еще один дар Всевышнего для нашего здоровья и счастья – это дар солнечного света.</a:t>
            </a:r>
          </a:p>
          <a:p>
            <a:r>
              <a:rPr lang="ru-RU" dirty="0" smtClean="0"/>
              <a:t>И так, начнем…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37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Особенно важно быть</a:t>
            </a:r>
            <a:r>
              <a:rPr lang="ru-RU" baseline="0" dirty="0" smtClean="0"/>
              <a:t> на свету зимой, потому что как взрослые так и дети в это время года   меньше бывают на улице. Из-за недостатка солнечного света у них может развиваться сезонная депрессия. </a:t>
            </a:r>
          </a:p>
          <a:p>
            <a:r>
              <a:rPr lang="ru-RU" baseline="0" dirty="0" smtClean="0"/>
              <a:t>Ее признаки проявляются в упадке сил, сонливости, раздражительности, плохой концентрации внимания и даже изменения аппетита.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64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счастью, лечение сезонной депрессии весьма простое.</a:t>
            </a:r>
          </a:p>
          <a:p>
            <a:r>
              <a:rPr lang="ru-RU" dirty="0" smtClean="0"/>
              <a:t>Проводите больше времени на свету в зимние месяцы.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57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хороший совет для людей в возрасте. </a:t>
            </a:r>
          </a:p>
          <a:p>
            <a:r>
              <a:rPr lang="ru-RU" sz="1200" dirty="0" smtClean="0">
                <a:latin typeface="Monotype Corsiva" panose="03010101010201010101" pitchFamily="66" charset="0"/>
              </a:rPr>
              <a:t>«С возрастом энергия и силы покидают тело, оставляя организму всё меньше возможностей для борьбы </a:t>
            </a:r>
            <a:br>
              <a:rPr lang="ru-RU" sz="1200" dirty="0" smtClean="0">
                <a:latin typeface="Monotype Corsiva" panose="03010101010201010101" pitchFamily="66" charset="0"/>
              </a:rPr>
            </a:br>
            <a:r>
              <a:rPr lang="ru-RU" sz="1200" dirty="0" smtClean="0">
                <a:latin typeface="Monotype Corsiva" panose="03010101010201010101" pitchFamily="66" charset="0"/>
              </a:rPr>
              <a:t>с нездоровьем и недугами, а потому людям в возрасте нужно больше находиться на солнце </a:t>
            </a:r>
            <a:br>
              <a:rPr lang="ru-RU" sz="1200" dirty="0" smtClean="0">
                <a:latin typeface="Monotype Corsiva" panose="03010101010201010101" pitchFamily="66" charset="0"/>
              </a:rPr>
            </a:br>
            <a:r>
              <a:rPr lang="ru-RU" sz="1200" dirty="0" smtClean="0">
                <a:latin typeface="Monotype Corsiva" panose="03010101010201010101" pitchFamily="66" charset="0"/>
              </a:rPr>
              <a:t>и свежем чистом воздухе.»      Служение исцеления, стр. 275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12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Надлежащее количество солнца делает кожу гладкой и эластичной, повышает сопротивляемость кожи различным заболеваниям и инфекциям. </a:t>
            </a:r>
          </a:p>
          <a:p>
            <a:r>
              <a:rPr lang="ru-RU" dirty="0" smtClean="0"/>
              <a:t>Загорелая кожа в 3 раза сильнее</a:t>
            </a:r>
            <a:r>
              <a:rPr lang="ru-RU" baseline="0" dirty="0" smtClean="0"/>
              <a:t> сопротивляется микробам, чем незагорелая.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84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Но важно знать, что избыток солнца обезвоживает кожу и делает ее морщинистой из-за истончения подкожного жирового слоя, который обеспечивает упругость и эластичность.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44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 smtClean="0"/>
              <a:t>Избыток</a:t>
            </a:r>
            <a:r>
              <a:rPr lang="uk-UA" b="1" baseline="0" dirty="0" smtClean="0"/>
              <a:t> </a:t>
            </a:r>
            <a:r>
              <a:rPr lang="uk-UA" dirty="0" err="1" smtClean="0"/>
              <a:t>солнечного</a:t>
            </a:r>
            <a:r>
              <a:rPr lang="uk-UA" baseline="0" dirty="0" smtClean="0"/>
              <a:t> </a:t>
            </a:r>
            <a:r>
              <a:rPr lang="uk-UA" dirty="0" err="1" smtClean="0"/>
              <a:t>света</a:t>
            </a:r>
            <a:r>
              <a:rPr lang="uk-UA" baseline="0" dirty="0" smtClean="0"/>
              <a:t> </a:t>
            </a:r>
            <a:r>
              <a:rPr lang="uk-UA" dirty="0" err="1" smtClean="0"/>
              <a:t>повышает</a:t>
            </a:r>
            <a:r>
              <a:rPr lang="uk-UA" dirty="0" smtClean="0"/>
              <a:t> риск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развития</a:t>
            </a:r>
            <a:r>
              <a:rPr lang="uk-UA" baseline="0" dirty="0" smtClean="0"/>
              <a:t> </a:t>
            </a:r>
            <a:r>
              <a:rPr lang="uk-UA" dirty="0" err="1" smtClean="0"/>
              <a:t>заболевания</a:t>
            </a:r>
            <a:r>
              <a:rPr lang="uk-UA" dirty="0" smtClean="0"/>
              <a:t> раком </a:t>
            </a:r>
            <a:r>
              <a:rPr lang="uk-UA" dirty="0" err="1" smtClean="0"/>
              <a:t>кожи</a:t>
            </a:r>
            <a:r>
              <a:rPr lang="uk-UA" dirty="0" smtClean="0"/>
              <a:t>, </a:t>
            </a:r>
            <a:r>
              <a:rPr lang="uk-UA" dirty="0" err="1" smtClean="0"/>
              <a:t>особенно</a:t>
            </a:r>
            <a:r>
              <a:rPr lang="uk-UA" dirty="0" smtClean="0"/>
              <a:t> у людей </a:t>
            </a:r>
            <a:r>
              <a:rPr lang="uk-UA" dirty="0" err="1" smtClean="0"/>
              <a:t>со</a:t>
            </a:r>
            <a:r>
              <a:rPr lang="uk-UA" dirty="0" smtClean="0"/>
              <a:t> </a:t>
            </a:r>
            <a:r>
              <a:rPr lang="uk-UA" dirty="0" err="1" smtClean="0"/>
              <a:t>светлой</a:t>
            </a:r>
            <a:r>
              <a:rPr lang="uk-UA" dirty="0" smtClean="0"/>
              <a:t> </a:t>
            </a:r>
            <a:r>
              <a:rPr lang="uk-UA" dirty="0" err="1" smtClean="0"/>
              <a:t>кожей</a:t>
            </a:r>
            <a:r>
              <a:rPr lang="uk-UA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 smtClean="0"/>
              <a:t>Около</a:t>
            </a:r>
            <a:r>
              <a:rPr lang="uk-UA" dirty="0" smtClean="0"/>
              <a:t> 95% </a:t>
            </a:r>
            <a:r>
              <a:rPr lang="uk-UA" dirty="0" err="1" smtClean="0"/>
              <a:t>случаев</a:t>
            </a:r>
            <a:r>
              <a:rPr lang="uk-UA" dirty="0" smtClean="0"/>
              <a:t> </a:t>
            </a:r>
            <a:r>
              <a:rPr lang="uk-UA" dirty="0" err="1" smtClean="0"/>
              <a:t>этого</a:t>
            </a:r>
            <a:r>
              <a:rPr lang="uk-UA" dirty="0" smtClean="0"/>
              <a:t> </a:t>
            </a:r>
            <a:r>
              <a:rPr lang="uk-UA" dirty="0" err="1" smtClean="0"/>
              <a:t>заболевания</a:t>
            </a:r>
            <a:r>
              <a:rPr lang="uk-UA" dirty="0" smtClean="0"/>
              <a:t> </a:t>
            </a:r>
            <a:r>
              <a:rPr lang="ru-RU" dirty="0" smtClean="0"/>
              <a:t>делятся на две</a:t>
            </a:r>
            <a:r>
              <a:rPr lang="uk-UA" dirty="0" smtClean="0"/>
              <a:t>  </a:t>
            </a:r>
            <a:r>
              <a:rPr lang="uk-UA" dirty="0" err="1" smtClean="0"/>
              <a:t>категории</a:t>
            </a:r>
            <a:r>
              <a:rPr lang="uk-UA" dirty="0" smtClean="0"/>
              <a:t>: </a:t>
            </a:r>
            <a:r>
              <a:rPr lang="uk-UA" dirty="0" err="1" smtClean="0"/>
              <a:t>плоскоклеточный</a:t>
            </a:r>
            <a:r>
              <a:rPr lang="uk-UA" dirty="0" smtClean="0"/>
              <a:t> рак, </a:t>
            </a:r>
            <a:r>
              <a:rPr lang="uk-UA" dirty="0" err="1" smtClean="0"/>
              <a:t>базальноклеточный</a:t>
            </a:r>
            <a:r>
              <a:rPr lang="uk-UA" dirty="0" smtClean="0"/>
              <a:t> рак.</a:t>
            </a:r>
            <a:r>
              <a:rPr lang="uk-UA" baseline="0" dirty="0" smtClean="0"/>
              <a:t> Риск </a:t>
            </a:r>
            <a:r>
              <a:rPr lang="uk-UA" baseline="0" dirty="0" err="1" smtClean="0"/>
              <a:t>заболеть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этими</a:t>
            </a:r>
            <a:r>
              <a:rPr lang="uk-UA" baseline="0" dirty="0" smtClean="0"/>
              <a:t> видами рака </a:t>
            </a:r>
            <a:r>
              <a:rPr lang="uk-UA" baseline="0" dirty="0" err="1" smtClean="0"/>
              <a:t>повышается</a:t>
            </a:r>
            <a:r>
              <a:rPr lang="uk-UA" baseline="0" dirty="0" smtClean="0"/>
              <a:t>, </a:t>
            </a:r>
            <a:r>
              <a:rPr lang="uk-UA" dirty="0" err="1" smtClean="0"/>
              <a:t>когда</a:t>
            </a:r>
            <a:r>
              <a:rPr lang="uk-UA" dirty="0" smtClean="0"/>
              <a:t> </a:t>
            </a:r>
            <a:r>
              <a:rPr lang="uk-UA" dirty="0" err="1" smtClean="0"/>
              <a:t>кожа</a:t>
            </a:r>
            <a:r>
              <a:rPr lang="uk-UA" dirty="0" smtClean="0"/>
              <a:t> </a:t>
            </a:r>
            <a:r>
              <a:rPr lang="uk-UA" dirty="0" err="1" smtClean="0"/>
              <a:t>излишне</a:t>
            </a:r>
            <a:r>
              <a:rPr lang="uk-UA" dirty="0" smtClean="0"/>
              <a:t> </a:t>
            </a:r>
            <a:r>
              <a:rPr lang="uk-UA" dirty="0" err="1" smtClean="0"/>
              <a:t>облучается</a:t>
            </a:r>
            <a:r>
              <a:rPr lang="uk-UA" dirty="0" smtClean="0"/>
              <a:t> </a:t>
            </a:r>
            <a:r>
              <a:rPr lang="uk-UA" dirty="0" err="1" smtClean="0"/>
              <a:t>солнцем</a:t>
            </a:r>
            <a:r>
              <a:rPr lang="uk-UA" dirty="0" smtClean="0"/>
              <a:t> на </a:t>
            </a:r>
            <a:r>
              <a:rPr lang="uk-UA" dirty="0" err="1" smtClean="0"/>
              <a:t>протяжении</a:t>
            </a:r>
            <a:r>
              <a:rPr lang="uk-UA" dirty="0" smtClean="0"/>
              <a:t> многих лет.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К </a:t>
            </a:r>
            <a:r>
              <a:rPr lang="uk-UA" dirty="0" err="1" smtClean="0"/>
              <a:t>счастью</a:t>
            </a:r>
            <a:r>
              <a:rPr lang="uk-UA" dirty="0" smtClean="0"/>
              <a:t>, </a:t>
            </a:r>
            <a:r>
              <a:rPr lang="uk-UA" dirty="0" err="1" smtClean="0"/>
              <a:t>обе</a:t>
            </a:r>
            <a:r>
              <a:rPr lang="uk-UA" dirty="0" smtClean="0"/>
              <a:t> </a:t>
            </a:r>
            <a:r>
              <a:rPr lang="uk-UA" dirty="0" err="1" smtClean="0"/>
              <a:t>формы</a:t>
            </a:r>
            <a:r>
              <a:rPr lang="uk-UA" dirty="0" smtClean="0"/>
              <a:t> </a:t>
            </a:r>
            <a:r>
              <a:rPr lang="uk-UA" dirty="0" err="1" smtClean="0"/>
              <a:t>развиваются</a:t>
            </a:r>
            <a:r>
              <a:rPr lang="uk-UA" dirty="0" smtClean="0"/>
              <a:t> </a:t>
            </a:r>
            <a:r>
              <a:rPr lang="uk-UA" dirty="0" err="1" smtClean="0"/>
              <a:t>очень</a:t>
            </a:r>
            <a:r>
              <a:rPr lang="uk-UA" dirty="0" smtClean="0"/>
              <a:t> </a:t>
            </a:r>
            <a:r>
              <a:rPr lang="uk-UA" dirty="0" err="1" smtClean="0"/>
              <a:t>медленно</a:t>
            </a:r>
            <a:r>
              <a:rPr lang="uk-UA" dirty="0" smtClean="0"/>
              <a:t> и </a:t>
            </a:r>
            <a:r>
              <a:rPr lang="uk-UA" dirty="0" err="1" smtClean="0"/>
              <a:t>касаются</a:t>
            </a:r>
            <a:r>
              <a:rPr lang="uk-UA" dirty="0" smtClean="0"/>
              <a:t> </a:t>
            </a:r>
            <a:r>
              <a:rPr lang="uk-UA" dirty="0" err="1" smtClean="0"/>
              <a:t>исключительно</a:t>
            </a:r>
            <a:r>
              <a:rPr lang="uk-UA" dirty="0" smtClean="0"/>
              <a:t> </a:t>
            </a:r>
            <a:r>
              <a:rPr lang="uk-UA" dirty="0" err="1" smtClean="0"/>
              <a:t>кожи</a:t>
            </a:r>
            <a:r>
              <a:rPr lang="uk-UA" dirty="0" smtClean="0"/>
              <a:t>. </a:t>
            </a:r>
            <a:r>
              <a:rPr lang="uk-UA" dirty="0" err="1" smtClean="0"/>
              <a:t>Летальных</a:t>
            </a:r>
            <a:r>
              <a:rPr lang="uk-UA" dirty="0" smtClean="0"/>
              <a:t> </a:t>
            </a:r>
            <a:r>
              <a:rPr lang="uk-UA" dirty="0" err="1" smtClean="0"/>
              <a:t>исходов</a:t>
            </a:r>
            <a:r>
              <a:rPr lang="uk-UA" dirty="0" smtClean="0"/>
              <a:t> </a:t>
            </a:r>
            <a:r>
              <a:rPr lang="uk-UA" dirty="0" err="1" smtClean="0"/>
              <a:t>очень</a:t>
            </a:r>
            <a:r>
              <a:rPr lang="uk-UA" dirty="0" smtClean="0"/>
              <a:t> мало, </a:t>
            </a:r>
            <a:r>
              <a:rPr lang="uk-UA" dirty="0" err="1" smtClean="0"/>
              <a:t>обычно</a:t>
            </a:r>
            <a:r>
              <a:rPr lang="uk-UA" dirty="0" smtClean="0"/>
              <a:t> </a:t>
            </a:r>
            <a:r>
              <a:rPr lang="uk-UA" dirty="0" err="1" smtClean="0"/>
              <a:t>они</a:t>
            </a:r>
            <a:r>
              <a:rPr lang="uk-UA" dirty="0" smtClean="0"/>
              <a:t> </a:t>
            </a:r>
            <a:r>
              <a:rPr lang="uk-UA" dirty="0" err="1" smtClean="0"/>
              <a:t>встречаются</a:t>
            </a:r>
            <a:r>
              <a:rPr lang="uk-UA" dirty="0" smtClean="0"/>
              <a:t> </a:t>
            </a:r>
            <a:r>
              <a:rPr lang="uk-UA" dirty="0" err="1" smtClean="0"/>
              <a:t>тогда</a:t>
            </a:r>
            <a:r>
              <a:rPr lang="uk-UA" dirty="0" smtClean="0"/>
              <a:t>, </a:t>
            </a:r>
            <a:r>
              <a:rPr lang="uk-UA" dirty="0" err="1" smtClean="0"/>
              <a:t>когда</a:t>
            </a:r>
            <a:r>
              <a:rPr lang="uk-UA" dirty="0" smtClean="0"/>
              <a:t> люди </a:t>
            </a:r>
            <a:r>
              <a:rPr lang="uk-UA" dirty="0" err="1" smtClean="0"/>
              <a:t>отказываются</a:t>
            </a:r>
            <a:r>
              <a:rPr lang="uk-UA" dirty="0" smtClean="0"/>
              <a:t> </a:t>
            </a:r>
            <a:r>
              <a:rPr lang="uk-UA" dirty="0" err="1" smtClean="0"/>
              <a:t>удалять</a:t>
            </a:r>
            <a:r>
              <a:rPr lang="uk-UA" dirty="0" smtClean="0"/>
              <a:t> </a:t>
            </a:r>
            <a:r>
              <a:rPr lang="uk-UA" dirty="0" err="1" smtClean="0"/>
              <a:t>пораженные</a:t>
            </a:r>
            <a:r>
              <a:rPr lang="uk-UA" dirty="0" smtClean="0"/>
              <a:t> </a:t>
            </a:r>
            <a:r>
              <a:rPr lang="uk-UA" dirty="0" err="1" smtClean="0"/>
              <a:t>участки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4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Меланома – </a:t>
            </a:r>
            <a:r>
              <a:rPr lang="uk-UA" dirty="0" err="1" smtClean="0"/>
              <a:t>это</a:t>
            </a:r>
            <a:r>
              <a:rPr lang="uk-UA" dirty="0" smtClean="0"/>
              <a:t> треться форма рака </a:t>
            </a:r>
            <a:r>
              <a:rPr lang="uk-UA" dirty="0" err="1" smtClean="0"/>
              <a:t>кожи</a:t>
            </a:r>
            <a:r>
              <a:rPr lang="uk-UA" dirty="0" smtClean="0"/>
              <a:t>, </a:t>
            </a:r>
            <a:r>
              <a:rPr lang="uk-UA" dirty="0" err="1" smtClean="0"/>
              <a:t>которая</a:t>
            </a:r>
            <a:r>
              <a:rPr lang="uk-UA" dirty="0" smtClean="0"/>
              <a:t> </a:t>
            </a:r>
            <a:r>
              <a:rPr lang="uk-UA" dirty="0" err="1" smtClean="0"/>
              <a:t>полностью</a:t>
            </a:r>
            <a:r>
              <a:rPr lang="uk-UA" dirty="0" smtClean="0"/>
              <a:t> </a:t>
            </a:r>
            <a:r>
              <a:rPr lang="uk-UA" dirty="0" err="1" smtClean="0"/>
              <a:t>отличается</a:t>
            </a:r>
            <a:r>
              <a:rPr lang="uk-UA" dirty="0" smtClean="0"/>
              <a:t> от </a:t>
            </a:r>
            <a:r>
              <a:rPr lang="uk-UA" dirty="0" err="1" smtClean="0"/>
              <a:t>первых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двух</a:t>
            </a:r>
            <a:r>
              <a:rPr lang="uk-UA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 smtClean="0"/>
              <a:t>Обычно</a:t>
            </a:r>
            <a:r>
              <a:rPr lang="uk-UA" dirty="0" smtClean="0"/>
              <a:t> все </a:t>
            </a:r>
            <a:r>
              <a:rPr lang="uk-UA" dirty="0" err="1" smtClean="0"/>
              <a:t>начинается</a:t>
            </a:r>
            <a:r>
              <a:rPr lang="uk-UA" dirty="0" smtClean="0"/>
              <a:t> с сильно </a:t>
            </a:r>
            <a:r>
              <a:rPr lang="uk-UA" dirty="0" err="1" smtClean="0"/>
              <a:t>пигментированного</a:t>
            </a:r>
            <a:r>
              <a:rPr lang="uk-UA" dirty="0" smtClean="0"/>
              <a:t> </a:t>
            </a:r>
            <a:r>
              <a:rPr lang="uk-UA" dirty="0" err="1" smtClean="0"/>
              <a:t>пятна</a:t>
            </a:r>
            <a:r>
              <a:rPr lang="uk-UA" dirty="0" smtClean="0"/>
              <a:t>, </a:t>
            </a:r>
            <a:r>
              <a:rPr lang="uk-UA" dirty="0" err="1" smtClean="0"/>
              <a:t>которое</a:t>
            </a:r>
            <a:r>
              <a:rPr lang="uk-UA" dirty="0" smtClean="0"/>
              <a:t> </a:t>
            </a:r>
            <a:r>
              <a:rPr lang="uk-UA" dirty="0" err="1" smtClean="0"/>
              <a:t>распространятся</a:t>
            </a:r>
            <a:r>
              <a:rPr lang="uk-UA" dirty="0" smtClean="0"/>
              <a:t> по </a:t>
            </a:r>
            <a:r>
              <a:rPr lang="uk-UA" dirty="0" err="1" smtClean="0"/>
              <a:t>телу</a:t>
            </a:r>
            <a:r>
              <a:rPr lang="uk-UA" dirty="0" smtClean="0"/>
              <a:t>.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Далее</a:t>
            </a:r>
            <a:r>
              <a:rPr lang="uk-UA" baseline="0" dirty="0" smtClean="0"/>
              <a:t>, </a:t>
            </a:r>
            <a:r>
              <a:rPr lang="uk-UA" dirty="0" err="1" smtClean="0"/>
              <a:t>развивающаяся</a:t>
            </a:r>
            <a:r>
              <a:rPr lang="uk-UA" baseline="0" dirty="0" smtClean="0"/>
              <a:t> меланома </a:t>
            </a:r>
            <a:r>
              <a:rPr lang="uk-UA" baseline="0" dirty="0" err="1" smtClean="0"/>
              <a:t>дает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метастазы</a:t>
            </a:r>
            <a:r>
              <a:rPr lang="uk-UA" baseline="0" dirty="0" smtClean="0"/>
              <a:t> и </a:t>
            </a:r>
            <a:r>
              <a:rPr lang="uk-UA" dirty="0" err="1" smtClean="0"/>
              <a:t>наконец</a:t>
            </a:r>
            <a:r>
              <a:rPr lang="uk-UA" dirty="0" smtClean="0"/>
              <a:t>, </a:t>
            </a:r>
            <a:r>
              <a:rPr lang="uk-UA" dirty="0" err="1" smtClean="0"/>
              <a:t>приводит</a:t>
            </a:r>
            <a:r>
              <a:rPr lang="uk-UA" dirty="0" smtClean="0"/>
              <a:t> к </a:t>
            </a:r>
            <a:r>
              <a:rPr lang="uk-UA" dirty="0" err="1" smtClean="0"/>
              <a:t>смерти</a:t>
            </a:r>
            <a:r>
              <a:rPr lang="uk-UA" dirty="0" smtClean="0"/>
              <a:t>. </a:t>
            </a:r>
            <a:r>
              <a:rPr lang="uk-UA" dirty="0" err="1" smtClean="0"/>
              <a:t>Уровень</a:t>
            </a:r>
            <a:r>
              <a:rPr lang="uk-UA" dirty="0" smtClean="0"/>
              <a:t> </a:t>
            </a:r>
            <a:r>
              <a:rPr lang="uk-UA" dirty="0" err="1" smtClean="0"/>
              <a:t>заболевания</a:t>
            </a:r>
            <a:r>
              <a:rPr lang="uk-UA" dirty="0" smtClean="0"/>
              <a:t> </a:t>
            </a:r>
            <a:r>
              <a:rPr lang="uk-UA" dirty="0" err="1" smtClean="0"/>
              <a:t>меланомой</a:t>
            </a:r>
            <a:r>
              <a:rPr lang="uk-UA" dirty="0" smtClean="0"/>
              <a:t> </a:t>
            </a:r>
            <a:r>
              <a:rPr lang="uk-UA" dirty="0" err="1" smtClean="0"/>
              <a:t>стремительно</a:t>
            </a:r>
            <a:r>
              <a:rPr lang="uk-UA" dirty="0" smtClean="0"/>
              <a:t> </a:t>
            </a:r>
            <a:r>
              <a:rPr lang="uk-UA" dirty="0" err="1" smtClean="0"/>
              <a:t>увеличивается</a:t>
            </a:r>
            <a:r>
              <a:rPr lang="uk-UA" dirty="0" smtClean="0"/>
              <a:t> во </a:t>
            </a:r>
            <a:r>
              <a:rPr lang="uk-UA" dirty="0" err="1" smtClean="0"/>
              <a:t>всем</a:t>
            </a:r>
            <a:r>
              <a:rPr lang="uk-UA" dirty="0" smtClean="0"/>
              <a:t> мире.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 smtClean="0"/>
              <a:t>Важный</a:t>
            </a:r>
            <a:r>
              <a:rPr lang="uk-UA" dirty="0" smtClean="0"/>
              <a:t> фактор, </a:t>
            </a:r>
            <a:r>
              <a:rPr lang="uk-UA" dirty="0" err="1" smtClean="0"/>
              <a:t>вызывающий</a:t>
            </a:r>
            <a:r>
              <a:rPr lang="uk-UA" dirty="0" smtClean="0"/>
              <a:t> меланому – </a:t>
            </a:r>
            <a:r>
              <a:rPr lang="uk-UA" dirty="0" err="1" smtClean="0"/>
              <a:t>это</a:t>
            </a:r>
            <a:r>
              <a:rPr lang="uk-UA" dirty="0" smtClean="0"/>
              <a:t> </a:t>
            </a:r>
            <a:r>
              <a:rPr lang="uk-UA" dirty="0" err="1" smtClean="0"/>
              <a:t>солнечный</a:t>
            </a:r>
            <a:r>
              <a:rPr lang="uk-UA" dirty="0" smtClean="0"/>
              <a:t> </a:t>
            </a:r>
            <a:r>
              <a:rPr lang="uk-UA" dirty="0" err="1" smtClean="0"/>
              <a:t>ожог</a:t>
            </a:r>
            <a:r>
              <a:rPr lang="uk-UA" dirty="0" smtClean="0"/>
              <a:t>, а не </a:t>
            </a:r>
            <a:r>
              <a:rPr lang="uk-UA" dirty="0" err="1" smtClean="0"/>
              <a:t>общее</a:t>
            </a:r>
            <a:r>
              <a:rPr lang="uk-UA" dirty="0" smtClean="0"/>
              <a:t> </a:t>
            </a:r>
            <a:r>
              <a:rPr lang="uk-UA" dirty="0" err="1" smtClean="0"/>
              <a:t>время</a:t>
            </a:r>
            <a:r>
              <a:rPr lang="uk-UA" dirty="0" smtClean="0"/>
              <a:t> </a:t>
            </a:r>
            <a:r>
              <a:rPr lang="uk-UA" dirty="0" err="1" smtClean="0"/>
              <a:t>пребывания</a:t>
            </a:r>
            <a:r>
              <a:rPr lang="uk-UA" dirty="0" smtClean="0"/>
              <a:t> на </a:t>
            </a:r>
            <a:r>
              <a:rPr lang="uk-UA" dirty="0" err="1" smtClean="0"/>
              <a:t>солнце</a:t>
            </a:r>
            <a:r>
              <a:rPr lang="uk-UA" dirty="0" smtClean="0"/>
              <a:t>. </a:t>
            </a:r>
            <a:r>
              <a:rPr lang="uk-UA" dirty="0" err="1" smtClean="0"/>
              <a:t>Ожоги</a:t>
            </a:r>
            <a:r>
              <a:rPr lang="uk-UA" dirty="0" smtClean="0"/>
              <a:t> </a:t>
            </a:r>
            <a:r>
              <a:rPr lang="uk-UA" dirty="0" err="1" smtClean="0"/>
              <a:t>кожи</a:t>
            </a:r>
            <a:r>
              <a:rPr lang="uk-UA" dirty="0" smtClean="0"/>
              <a:t> </a:t>
            </a:r>
            <a:r>
              <a:rPr lang="uk-UA" dirty="0" err="1" smtClean="0"/>
              <a:t>чрезвычайно</a:t>
            </a:r>
            <a:r>
              <a:rPr lang="uk-UA" dirty="0" smtClean="0"/>
              <a:t> </a:t>
            </a:r>
            <a:r>
              <a:rPr lang="uk-UA" dirty="0" err="1" smtClean="0"/>
              <a:t>вредны</a:t>
            </a:r>
            <a:r>
              <a:rPr lang="uk-UA" dirty="0" smtClean="0"/>
              <a:t>. </a:t>
            </a:r>
            <a:r>
              <a:rPr lang="uk-UA" dirty="0" err="1" smtClean="0"/>
              <a:t>Каждый</a:t>
            </a:r>
            <a:r>
              <a:rPr lang="uk-UA" dirty="0" smtClean="0"/>
              <a:t> </a:t>
            </a:r>
            <a:r>
              <a:rPr lang="uk-UA" dirty="0" err="1" smtClean="0"/>
              <a:t>ожог</a:t>
            </a:r>
            <a:r>
              <a:rPr lang="uk-UA" dirty="0" smtClean="0"/>
              <a:t> </a:t>
            </a:r>
            <a:r>
              <a:rPr lang="uk-UA" dirty="0" err="1" smtClean="0"/>
              <a:t>уничтожает</a:t>
            </a:r>
            <a:r>
              <a:rPr lang="uk-UA" dirty="0" smtClean="0"/>
              <a:t> </a:t>
            </a:r>
            <a:r>
              <a:rPr lang="uk-UA" dirty="0" err="1" smtClean="0"/>
              <a:t>нормальную</a:t>
            </a:r>
            <a:r>
              <a:rPr lang="uk-UA" dirty="0" smtClean="0"/>
              <a:t> </a:t>
            </a:r>
            <a:r>
              <a:rPr lang="uk-UA" dirty="0" err="1" smtClean="0"/>
              <a:t>здоровую</a:t>
            </a:r>
            <a:r>
              <a:rPr lang="uk-UA" dirty="0" smtClean="0"/>
              <a:t> ткань. </a:t>
            </a:r>
            <a:r>
              <a:rPr lang="uk-UA" dirty="0" err="1" smtClean="0"/>
              <a:t>Повторяющиеся</a:t>
            </a:r>
            <a:r>
              <a:rPr lang="uk-UA" dirty="0" smtClean="0"/>
              <a:t> </a:t>
            </a:r>
            <a:r>
              <a:rPr lang="uk-UA" dirty="0" err="1" smtClean="0"/>
              <a:t>ожоги</a:t>
            </a:r>
            <a:r>
              <a:rPr lang="uk-UA" dirty="0" smtClean="0"/>
              <a:t> </a:t>
            </a:r>
            <a:r>
              <a:rPr lang="uk-UA" dirty="0" err="1" smtClean="0"/>
              <a:t>создают</a:t>
            </a:r>
            <a:r>
              <a:rPr lang="uk-UA" dirty="0" smtClean="0"/>
              <a:t> </a:t>
            </a:r>
            <a:r>
              <a:rPr lang="uk-UA" dirty="0" err="1" smtClean="0"/>
              <a:t>необновляющиеся</a:t>
            </a:r>
            <a:r>
              <a:rPr lang="uk-UA" dirty="0" smtClean="0"/>
              <a:t> </a:t>
            </a:r>
            <a:r>
              <a:rPr lang="uk-UA" dirty="0" err="1" smtClean="0"/>
              <a:t>участки</a:t>
            </a:r>
            <a:r>
              <a:rPr lang="uk-UA" dirty="0" smtClean="0"/>
              <a:t> </a:t>
            </a:r>
            <a:r>
              <a:rPr lang="uk-UA" dirty="0" err="1" smtClean="0"/>
              <a:t>кожи</a:t>
            </a:r>
            <a:r>
              <a:rPr lang="uk-UA" dirty="0" smtClean="0"/>
              <a:t> и </a:t>
            </a:r>
            <a:r>
              <a:rPr lang="uk-UA" dirty="0" err="1" smtClean="0"/>
              <a:t>могут</a:t>
            </a:r>
            <a:r>
              <a:rPr lang="uk-UA" dirty="0" smtClean="0"/>
              <a:t> </a:t>
            </a:r>
            <a:r>
              <a:rPr lang="uk-UA" dirty="0" err="1" smtClean="0"/>
              <a:t>вызвать</a:t>
            </a:r>
            <a:r>
              <a:rPr lang="uk-UA" dirty="0" smtClean="0"/>
              <a:t> рак </a:t>
            </a:r>
            <a:r>
              <a:rPr lang="uk-UA" dirty="0" err="1" smtClean="0"/>
              <a:t>кожи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48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По </a:t>
            </a:r>
            <a:r>
              <a:rPr lang="uk-UA" dirty="0" err="1" smtClean="0"/>
              <a:t>этому</a:t>
            </a:r>
            <a:r>
              <a:rPr lang="uk-UA" dirty="0" smtClean="0"/>
              <a:t> поводу </a:t>
            </a:r>
            <a:r>
              <a:rPr lang="uk-UA" dirty="0" err="1" smtClean="0"/>
              <a:t>необходимо</a:t>
            </a:r>
            <a:r>
              <a:rPr lang="uk-UA" dirty="0" smtClean="0"/>
              <a:t> </a:t>
            </a:r>
            <a:r>
              <a:rPr lang="uk-UA" dirty="0" err="1" smtClean="0"/>
              <a:t>отметить</a:t>
            </a:r>
            <a:r>
              <a:rPr lang="uk-UA" dirty="0" smtClean="0"/>
              <a:t>, </a:t>
            </a:r>
            <a:r>
              <a:rPr lang="uk-UA" dirty="0" err="1" smtClean="0"/>
              <a:t>что</a:t>
            </a:r>
            <a:r>
              <a:rPr lang="uk-UA" dirty="0" smtClean="0"/>
              <a:t> </a:t>
            </a:r>
            <a:r>
              <a:rPr lang="uk-UA" dirty="0" err="1" smtClean="0"/>
              <a:t>нездоровое</a:t>
            </a:r>
            <a:r>
              <a:rPr lang="uk-UA" dirty="0" smtClean="0"/>
              <a:t> </a:t>
            </a:r>
            <a:r>
              <a:rPr lang="uk-UA" dirty="0" err="1" smtClean="0"/>
              <a:t>питание</a:t>
            </a:r>
            <a:r>
              <a:rPr lang="uk-UA" dirty="0" smtClean="0"/>
              <a:t> </a:t>
            </a:r>
            <a:r>
              <a:rPr lang="uk-UA" dirty="0" err="1" smtClean="0"/>
              <a:t>увеличивает</a:t>
            </a:r>
            <a:r>
              <a:rPr lang="uk-UA" dirty="0" smtClean="0"/>
              <a:t> риск </a:t>
            </a:r>
            <a:r>
              <a:rPr lang="uk-UA" dirty="0" err="1" smtClean="0"/>
              <a:t>заболевания</a:t>
            </a:r>
            <a:r>
              <a:rPr lang="uk-UA" dirty="0" smtClean="0"/>
              <a:t> раком </a:t>
            </a:r>
            <a:r>
              <a:rPr lang="uk-UA" dirty="0" err="1" smtClean="0"/>
              <a:t>кожи</a:t>
            </a:r>
            <a:r>
              <a:rPr lang="uk-UA" dirty="0" smtClean="0"/>
              <a:t>. </a:t>
            </a:r>
            <a:r>
              <a:rPr lang="uk-UA" dirty="0" err="1" smtClean="0"/>
              <a:t>Этому</a:t>
            </a:r>
            <a:r>
              <a:rPr lang="uk-UA" dirty="0" smtClean="0"/>
              <a:t>  </a:t>
            </a:r>
            <a:r>
              <a:rPr lang="uk-UA" dirty="0" err="1" smtClean="0"/>
              <a:t>способствует</a:t>
            </a:r>
            <a:r>
              <a:rPr lang="uk-UA" dirty="0" smtClean="0"/>
              <a:t> </a:t>
            </a:r>
            <a:r>
              <a:rPr lang="uk-UA" dirty="0" err="1" smtClean="0"/>
              <a:t>жирная</a:t>
            </a:r>
            <a:r>
              <a:rPr lang="uk-UA" dirty="0" smtClean="0"/>
              <a:t> </a:t>
            </a:r>
            <a:r>
              <a:rPr lang="uk-UA" dirty="0" err="1" smtClean="0"/>
              <a:t>пища</a:t>
            </a:r>
            <a:r>
              <a:rPr lang="uk-UA" dirty="0" smtClean="0"/>
              <a:t>, </a:t>
            </a:r>
            <a:r>
              <a:rPr lang="uk-UA" dirty="0" err="1" smtClean="0"/>
              <a:t>которая</a:t>
            </a:r>
            <a:r>
              <a:rPr lang="uk-UA" dirty="0" smtClean="0"/>
              <a:t> </a:t>
            </a:r>
            <a:r>
              <a:rPr lang="uk-UA" dirty="0" err="1" smtClean="0"/>
              <a:t>сегодня</a:t>
            </a:r>
            <a:r>
              <a:rPr lang="uk-UA" dirty="0" smtClean="0"/>
              <a:t> так </a:t>
            </a:r>
            <a:r>
              <a:rPr lang="uk-UA" dirty="0" err="1" smtClean="0"/>
              <a:t>распространена</a:t>
            </a:r>
            <a:r>
              <a:rPr lang="uk-UA" dirty="0" smtClean="0"/>
              <a:t> в </a:t>
            </a:r>
            <a:r>
              <a:rPr lang="uk-UA" dirty="0" err="1" smtClean="0"/>
              <a:t>нашем</a:t>
            </a:r>
            <a:r>
              <a:rPr lang="uk-UA" dirty="0" smtClean="0"/>
              <a:t> </a:t>
            </a:r>
            <a:r>
              <a:rPr lang="uk-UA" dirty="0" err="1" smtClean="0"/>
              <a:t>обществе</a:t>
            </a:r>
            <a:r>
              <a:rPr lang="uk-UA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С </a:t>
            </a:r>
            <a:r>
              <a:rPr lang="uk-UA" dirty="0" err="1" smtClean="0"/>
              <a:t>другой</a:t>
            </a:r>
            <a:r>
              <a:rPr lang="uk-UA" dirty="0" smtClean="0"/>
              <a:t> </a:t>
            </a:r>
            <a:r>
              <a:rPr lang="uk-UA" dirty="0" err="1" smtClean="0"/>
              <a:t>стороны</a:t>
            </a:r>
            <a:r>
              <a:rPr lang="uk-UA" dirty="0" smtClean="0"/>
              <a:t>, </a:t>
            </a:r>
            <a:r>
              <a:rPr lang="uk-UA" dirty="0" err="1" smtClean="0"/>
              <a:t>диета</a:t>
            </a:r>
            <a:r>
              <a:rPr lang="uk-UA" dirty="0" smtClean="0"/>
              <a:t>, </a:t>
            </a:r>
            <a:r>
              <a:rPr lang="uk-UA" dirty="0" err="1" smtClean="0"/>
              <a:t>которая</a:t>
            </a:r>
            <a:r>
              <a:rPr lang="uk-UA" dirty="0" smtClean="0"/>
              <a:t> </a:t>
            </a:r>
            <a:r>
              <a:rPr lang="uk-UA" dirty="0" err="1" smtClean="0"/>
              <a:t>содержит</a:t>
            </a:r>
            <a:r>
              <a:rPr lang="uk-UA" dirty="0" smtClean="0"/>
              <a:t> </a:t>
            </a:r>
            <a:r>
              <a:rPr lang="uk-UA" dirty="0" err="1" smtClean="0"/>
              <a:t>фрукты</a:t>
            </a:r>
            <a:r>
              <a:rPr lang="uk-UA" dirty="0" smtClean="0"/>
              <a:t> и </a:t>
            </a:r>
            <a:r>
              <a:rPr lang="uk-UA" dirty="0" err="1" smtClean="0"/>
              <a:t>овощи</a:t>
            </a:r>
            <a:r>
              <a:rPr lang="uk-UA" dirty="0" smtClean="0"/>
              <a:t>, </a:t>
            </a:r>
            <a:r>
              <a:rPr lang="uk-UA" dirty="0" err="1" smtClean="0"/>
              <a:t>богатые</a:t>
            </a:r>
            <a:r>
              <a:rPr lang="uk-UA" dirty="0" smtClean="0"/>
              <a:t>  антиоксидантами, </a:t>
            </a:r>
            <a:r>
              <a:rPr lang="uk-UA" dirty="0" err="1" smtClean="0"/>
              <a:t>может</a:t>
            </a:r>
            <a:r>
              <a:rPr lang="uk-UA" dirty="0" smtClean="0"/>
              <a:t> </a:t>
            </a:r>
            <a:r>
              <a:rPr lang="uk-UA" dirty="0" err="1" smtClean="0"/>
              <a:t>защитить</a:t>
            </a:r>
            <a:r>
              <a:rPr lang="uk-UA" dirty="0" smtClean="0"/>
              <a:t> нас от многих форм рака, в том </a:t>
            </a:r>
            <a:r>
              <a:rPr lang="uk-UA" dirty="0" err="1" smtClean="0"/>
              <a:t>числе</a:t>
            </a:r>
            <a:r>
              <a:rPr lang="uk-UA" dirty="0" smtClean="0"/>
              <a:t> и от рака </a:t>
            </a:r>
            <a:r>
              <a:rPr lang="uk-UA" dirty="0" err="1" smtClean="0"/>
              <a:t>кожи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18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Продукты</a:t>
            </a:r>
            <a:r>
              <a:rPr lang="uk-UA" dirty="0" smtClean="0"/>
              <a:t>, в </a:t>
            </a:r>
            <a:r>
              <a:rPr lang="uk-UA" dirty="0" err="1" smtClean="0"/>
              <a:t>которых</a:t>
            </a:r>
            <a:r>
              <a:rPr lang="uk-UA" dirty="0" smtClean="0"/>
              <a:t> </a:t>
            </a:r>
            <a:r>
              <a:rPr lang="uk-UA" dirty="0" err="1" smtClean="0"/>
              <a:t>много</a:t>
            </a:r>
            <a:r>
              <a:rPr lang="uk-UA" dirty="0" smtClean="0"/>
              <a:t> </a:t>
            </a:r>
            <a:r>
              <a:rPr lang="uk-UA" dirty="0" err="1" smtClean="0"/>
              <a:t>витамина</a:t>
            </a:r>
            <a:r>
              <a:rPr lang="uk-UA" dirty="0" smtClean="0"/>
              <a:t> </a:t>
            </a:r>
            <a:r>
              <a:rPr lang="en-US" dirty="0" smtClean="0"/>
              <a:t>C</a:t>
            </a:r>
            <a:r>
              <a:rPr lang="uk-UA" dirty="0" smtClean="0"/>
              <a:t> и </a:t>
            </a:r>
            <a:r>
              <a:rPr lang="en-US" dirty="0" smtClean="0"/>
              <a:t>E</a:t>
            </a:r>
            <a:r>
              <a:rPr lang="ru-RU" dirty="0" smtClean="0"/>
              <a:t> защищают от рака кожи. </a:t>
            </a:r>
          </a:p>
          <a:p>
            <a:r>
              <a:rPr lang="uk-UA" dirty="0" err="1" smtClean="0"/>
              <a:t>Лучше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всего</a:t>
            </a:r>
            <a:r>
              <a:rPr lang="uk-UA" baseline="0" dirty="0" smtClean="0"/>
              <a:t> получать</a:t>
            </a:r>
            <a:r>
              <a:rPr lang="uk-UA" dirty="0" smtClean="0"/>
              <a:t> </a:t>
            </a:r>
            <a:r>
              <a:rPr lang="uk-UA" dirty="0" err="1" smtClean="0"/>
              <a:t>эти</a:t>
            </a:r>
            <a:r>
              <a:rPr lang="uk-UA" dirty="0" smtClean="0"/>
              <a:t>  </a:t>
            </a:r>
            <a:r>
              <a:rPr lang="uk-UA" dirty="0" err="1" smtClean="0"/>
              <a:t>витамины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из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продуктов</a:t>
            </a:r>
            <a:r>
              <a:rPr lang="uk-UA" baseline="0" dirty="0" smtClean="0"/>
              <a:t>, </a:t>
            </a:r>
            <a:r>
              <a:rPr lang="uk-UA" baseline="0" dirty="0" err="1" smtClean="0"/>
              <a:t>которые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их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содержат</a:t>
            </a:r>
            <a:r>
              <a:rPr lang="uk-UA" dirty="0" smtClean="0"/>
              <a:t>. </a:t>
            </a:r>
          </a:p>
          <a:p>
            <a:r>
              <a:rPr lang="uk-UA" dirty="0" err="1" smtClean="0"/>
              <a:t>Витамин</a:t>
            </a:r>
            <a:r>
              <a:rPr lang="uk-UA" dirty="0" smtClean="0"/>
              <a:t> С </a:t>
            </a:r>
            <a:r>
              <a:rPr lang="uk-UA" dirty="0" err="1" smtClean="0"/>
              <a:t>содержит</a:t>
            </a:r>
            <a:r>
              <a:rPr lang="uk-UA" dirty="0" smtClean="0"/>
              <a:t> </a:t>
            </a:r>
            <a:r>
              <a:rPr lang="uk-UA" dirty="0" err="1" smtClean="0"/>
              <a:t>свежие</a:t>
            </a:r>
            <a:r>
              <a:rPr lang="uk-UA" dirty="0" smtClean="0"/>
              <a:t> </a:t>
            </a:r>
            <a:r>
              <a:rPr lang="uk-UA" dirty="0" err="1" smtClean="0"/>
              <a:t>овощи</a:t>
            </a:r>
            <a:r>
              <a:rPr lang="uk-UA" dirty="0" smtClean="0"/>
              <a:t> и </a:t>
            </a:r>
            <a:r>
              <a:rPr lang="uk-UA" dirty="0" err="1" smtClean="0"/>
              <a:t>фрукты</a:t>
            </a:r>
            <a:r>
              <a:rPr lang="uk-UA" dirty="0" smtClean="0"/>
              <a:t>, </a:t>
            </a:r>
            <a:r>
              <a:rPr lang="uk-UA" dirty="0" err="1" smtClean="0"/>
              <a:t>такие</a:t>
            </a:r>
            <a:r>
              <a:rPr lang="uk-UA" dirty="0" smtClean="0"/>
              <a:t> </a:t>
            </a:r>
            <a:r>
              <a:rPr lang="uk-UA" dirty="0" err="1" smtClean="0"/>
              <a:t>как</a:t>
            </a:r>
            <a:r>
              <a:rPr lang="uk-UA" dirty="0" smtClean="0"/>
              <a:t> </a:t>
            </a:r>
            <a:r>
              <a:rPr lang="uk-UA" dirty="0" err="1" smtClean="0"/>
              <a:t>красный</a:t>
            </a:r>
            <a:r>
              <a:rPr lang="uk-UA" dirty="0" smtClean="0"/>
              <a:t> и </a:t>
            </a:r>
            <a:r>
              <a:rPr lang="uk-UA" dirty="0" err="1" smtClean="0"/>
              <a:t>зеленый</a:t>
            </a:r>
            <a:r>
              <a:rPr lang="uk-UA" dirty="0" smtClean="0"/>
              <a:t> </a:t>
            </a:r>
            <a:r>
              <a:rPr lang="uk-UA" dirty="0" err="1" smtClean="0"/>
              <a:t>перец</a:t>
            </a:r>
            <a:r>
              <a:rPr lang="uk-UA" dirty="0" smtClean="0"/>
              <a:t>, </a:t>
            </a:r>
            <a:r>
              <a:rPr lang="uk-UA" dirty="0" err="1" smtClean="0"/>
              <a:t>зеленые</a:t>
            </a:r>
            <a:r>
              <a:rPr lang="uk-UA" dirty="0" smtClean="0"/>
              <a:t> </a:t>
            </a:r>
            <a:r>
              <a:rPr lang="uk-UA" dirty="0" err="1" smtClean="0"/>
              <a:t>листовые</a:t>
            </a:r>
            <a:r>
              <a:rPr lang="uk-UA" dirty="0" smtClean="0"/>
              <a:t> </a:t>
            </a:r>
            <a:r>
              <a:rPr lang="uk-UA" dirty="0" err="1" smtClean="0"/>
              <a:t>овощи</a:t>
            </a:r>
            <a:r>
              <a:rPr lang="uk-UA" dirty="0" smtClean="0"/>
              <a:t>, </a:t>
            </a:r>
            <a:r>
              <a:rPr lang="uk-UA" dirty="0" err="1" smtClean="0"/>
              <a:t>клубника</a:t>
            </a:r>
            <a:r>
              <a:rPr lang="uk-UA" dirty="0" smtClean="0"/>
              <a:t>, </a:t>
            </a:r>
            <a:r>
              <a:rPr lang="uk-UA" dirty="0" err="1" smtClean="0"/>
              <a:t>лесные</a:t>
            </a:r>
            <a:r>
              <a:rPr lang="uk-UA" dirty="0" smtClean="0"/>
              <a:t> </a:t>
            </a:r>
            <a:r>
              <a:rPr lang="uk-UA" dirty="0" err="1" smtClean="0"/>
              <a:t>ягоды</a:t>
            </a:r>
            <a:r>
              <a:rPr lang="uk-UA" dirty="0" smtClean="0"/>
              <a:t> и все </a:t>
            </a:r>
            <a:r>
              <a:rPr lang="uk-UA" dirty="0" err="1" smtClean="0"/>
              <a:t>цитрусовые</a:t>
            </a:r>
            <a:r>
              <a:rPr lang="uk-UA" dirty="0" smtClean="0"/>
              <a:t>. </a:t>
            </a:r>
          </a:p>
          <a:p>
            <a:r>
              <a:rPr lang="uk-UA" dirty="0" err="1" smtClean="0"/>
              <a:t>Источники</a:t>
            </a:r>
            <a:r>
              <a:rPr lang="uk-UA" dirty="0" smtClean="0"/>
              <a:t>, </a:t>
            </a:r>
            <a:r>
              <a:rPr lang="uk-UA" dirty="0" err="1" smtClean="0"/>
              <a:t>богатые</a:t>
            </a:r>
            <a:r>
              <a:rPr lang="uk-UA" dirty="0" smtClean="0"/>
              <a:t>  </a:t>
            </a:r>
            <a:r>
              <a:rPr lang="uk-UA" dirty="0" err="1" smtClean="0"/>
              <a:t>витамином</a:t>
            </a:r>
            <a:r>
              <a:rPr lang="uk-UA" dirty="0" smtClean="0"/>
              <a:t>  Е – </a:t>
            </a:r>
            <a:r>
              <a:rPr lang="uk-UA" dirty="0" err="1" smtClean="0"/>
              <a:t>пшеница</a:t>
            </a:r>
            <a:r>
              <a:rPr lang="uk-UA" dirty="0" smtClean="0"/>
              <a:t>, </a:t>
            </a:r>
            <a:r>
              <a:rPr lang="uk-UA" dirty="0" err="1" smtClean="0"/>
              <a:t>особенно</a:t>
            </a:r>
            <a:r>
              <a:rPr lang="uk-UA" dirty="0" smtClean="0"/>
              <a:t> </a:t>
            </a:r>
            <a:r>
              <a:rPr lang="uk-UA" dirty="0" err="1" smtClean="0"/>
              <a:t>пророщенная</a:t>
            </a:r>
            <a:r>
              <a:rPr lang="uk-UA" dirty="0" smtClean="0"/>
              <a:t>, </a:t>
            </a:r>
            <a:r>
              <a:rPr lang="uk-UA" dirty="0" err="1" smtClean="0"/>
              <a:t>миндаль</a:t>
            </a:r>
            <a:r>
              <a:rPr lang="uk-UA" dirty="0" smtClean="0"/>
              <a:t>, </a:t>
            </a:r>
            <a:r>
              <a:rPr lang="uk-UA" dirty="0" err="1" smtClean="0"/>
              <a:t>семена</a:t>
            </a:r>
            <a:r>
              <a:rPr lang="uk-UA" dirty="0" smtClean="0"/>
              <a:t> </a:t>
            </a:r>
            <a:r>
              <a:rPr lang="uk-UA" dirty="0" err="1" smtClean="0"/>
              <a:t>подсолнуха</a:t>
            </a:r>
            <a:r>
              <a:rPr lang="uk-UA" dirty="0" smtClean="0"/>
              <a:t>, </a:t>
            </a:r>
            <a:r>
              <a:rPr lang="uk-UA" dirty="0" err="1" smtClean="0"/>
              <a:t>зеленые</a:t>
            </a:r>
            <a:r>
              <a:rPr lang="uk-UA" dirty="0" smtClean="0"/>
              <a:t> </a:t>
            </a:r>
            <a:r>
              <a:rPr lang="uk-UA" dirty="0" err="1" smtClean="0"/>
              <a:t>соевые</a:t>
            </a:r>
            <a:r>
              <a:rPr lang="uk-UA" dirty="0" smtClean="0"/>
              <a:t> </a:t>
            </a:r>
            <a:r>
              <a:rPr lang="uk-UA" dirty="0" err="1" smtClean="0"/>
              <a:t>бобы</a:t>
            </a:r>
            <a:r>
              <a:rPr lang="uk-UA" dirty="0" smtClean="0"/>
              <a:t>, </a:t>
            </a:r>
            <a:r>
              <a:rPr lang="uk-UA" dirty="0" err="1" smtClean="0"/>
              <a:t>подсолнечное</a:t>
            </a:r>
            <a:r>
              <a:rPr lang="uk-UA" dirty="0" smtClean="0"/>
              <a:t> и </a:t>
            </a:r>
            <a:r>
              <a:rPr lang="uk-UA" dirty="0" err="1" smtClean="0"/>
              <a:t>оливковое</a:t>
            </a:r>
            <a:r>
              <a:rPr lang="uk-UA" dirty="0" smtClean="0"/>
              <a:t> масло, а </a:t>
            </a:r>
            <a:r>
              <a:rPr lang="uk-UA" dirty="0" err="1" smtClean="0"/>
              <a:t>также</a:t>
            </a:r>
            <a:r>
              <a:rPr lang="uk-UA" dirty="0" smtClean="0"/>
              <a:t> </a:t>
            </a:r>
            <a:r>
              <a:rPr lang="uk-UA" dirty="0" err="1" smtClean="0"/>
              <a:t>приготовленный</a:t>
            </a:r>
            <a:r>
              <a:rPr lang="uk-UA" dirty="0" smtClean="0"/>
              <a:t> шпинат.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00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 smtClean="0"/>
              <a:t>Большинство</a:t>
            </a:r>
            <a:r>
              <a:rPr lang="uk-UA" dirty="0" smtClean="0"/>
              <a:t> </a:t>
            </a:r>
            <a:r>
              <a:rPr lang="uk-UA" dirty="0" err="1" smtClean="0"/>
              <a:t>исследований</a:t>
            </a:r>
            <a:r>
              <a:rPr lang="uk-UA" dirty="0" smtClean="0"/>
              <a:t> </a:t>
            </a:r>
            <a:r>
              <a:rPr lang="uk-UA" dirty="0" err="1" smtClean="0"/>
              <a:t>подтвердили</a:t>
            </a:r>
            <a:r>
              <a:rPr lang="uk-UA" dirty="0" smtClean="0"/>
              <a:t>, </a:t>
            </a:r>
            <a:r>
              <a:rPr lang="uk-UA" dirty="0" err="1" smtClean="0"/>
              <a:t>что</a:t>
            </a:r>
            <a:r>
              <a:rPr lang="uk-UA" dirty="0" smtClean="0"/>
              <a:t> </a:t>
            </a:r>
            <a:r>
              <a:rPr lang="uk-UA" dirty="0" err="1" smtClean="0"/>
              <a:t>защитные</a:t>
            </a:r>
            <a:r>
              <a:rPr lang="uk-UA" dirty="0" smtClean="0"/>
              <a:t> </a:t>
            </a:r>
            <a:r>
              <a:rPr lang="uk-UA" dirty="0" err="1" smtClean="0"/>
              <a:t>свойства</a:t>
            </a:r>
            <a:r>
              <a:rPr lang="uk-UA" dirty="0" smtClean="0"/>
              <a:t> </a:t>
            </a:r>
            <a:r>
              <a:rPr lang="uk-UA" dirty="0" err="1" smtClean="0"/>
              <a:t>антиоксидантов</a:t>
            </a:r>
            <a:r>
              <a:rPr lang="uk-UA" dirty="0" smtClean="0"/>
              <a:t> в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натуральных</a:t>
            </a:r>
            <a:r>
              <a:rPr lang="uk-UA" baseline="0" dirty="0" smtClean="0"/>
              <a:t> </a:t>
            </a:r>
            <a:r>
              <a:rPr lang="uk-UA" dirty="0" err="1" smtClean="0"/>
              <a:t>растительных</a:t>
            </a:r>
            <a:r>
              <a:rPr lang="uk-UA" dirty="0" smtClean="0"/>
              <a:t> продуктах </a:t>
            </a:r>
            <a:r>
              <a:rPr lang="uk-UA" dirty="0" err="1" smtClean="0"/>
              <a:t>намного</a:t>
            </a:r>
            <a:r>
              <a:rPr lang="uk-UA" dirty="0" smtClean="0"/>
              <a:t> </a:t>
            </a:r>
            <a:r>
              <a:rPr lang="uk-UA" dirty="0" err="1" smtClean="0"/>
              <a:t>выше</a:t>
            </a:r>
            <a:r>
              <a:rPr lang="uk-UA" dirty="0" smtClean="0"/>
              <a:t>,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чем</a:t>
            </a:r>
            <a:r>
              <a:rPr lang="uk-UA" baseline="0" dirty="0" smtClean="0"/>
              <a:t> в </a:t>
            </a:r>
            <a:r>
              <a:rPr lang="uk-UA" baseline="0" dirty="0" err="1" smtClean="0"/>
              <a:t>таблетированных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поливитаминах</a:t>
            </a:r>
            <a:r>
              <a:rPr lang="uk-UA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aseline="0" dirty="0" err="1" smtClean="0"/>
              <a:t>Поэтому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употребление</a:t>
            </a:r>
            <a:r>
              <a:rPr lang="uk-UA" baseline="0" dirty="0" smtClean="0"/>
              <a:t> в пищу </a:t>
            </a:r>
            <a:r>
              <a:rPr lang="uk-UA" baseline="0" dirty="0" err="1" smtClean="0"/>
              <a:t>разнообразных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растительных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продуктов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является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существенным</a:t>
            </a:r>
            <a:r>
              <a:rPr lang="uk-UA" baseline="0" dirty="0" smtClean="0"/>
              <a:t> способом </a:t>
            </a:r>
            <a:r>
              <a:rPr lang="uk-UA" baseline="0" dirty="0" err="1" smtClean="0"/>
              <a:t>профилактики</a:t>
            </a:r>
            <a:r>
              <a:rPr lang="uk-UA" baseline="0" dirty="0" smtClean="0"/>
              <a:t> рака.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02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Существует множество разных мнений по поводу использования солнечного света. Одни люди говорят, что нужно меньше бывать на солнце; другие, наоборот, что чем больше вы бываете на</a:t>
            </a:r>
            <a:r>
              <a:rPr lang="ru-RU" baseline="0" dirty="0" smtClean="0"/>
              <a:t> солнце, тем лучше. </a:t>
            </a:r>
          </a:p>
          <a:p>
            <a:r>
              <a:rPr lang="ru-RU" baseline="0" dirty="0" smtClean="0"/>
              <a:t>Играет ли солнечный свет какую-то роль в здоровом образе жизни? </a:t>
            </a:r>
          </a:p>
          <a:p>
            <a:r>
              <a:rPr lang="ru-RU" baseline="0" dirty="0" smtClean="0"/>
              <a:t>Давайте постараемся разобраться в этом вопросе и сделать правильные выводы.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20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Как</a:t>
            </a:r>
            <a:r>
              <a:rPr lang="uk-UA" dirty="0" smtClean="0"/>
              <a:t> </a:t>
            </a:r>
            <a:r>
              <a:rPr lang="uk-UA" dirty="0" err="1" smtClean="0"/>
              <a:t>использовать</a:t>
            </a:r>
            <a:r>
              <a:rPr lang="uk-UA" dirty="0" smtClean="0"/>
              <a:t> </a:t>
            </a:r>
            <a:r>
              <a:rPr lang="uk-UA" dirty="0" err="1" smtClean="0"/>
              <a:t>преимущества</a:t>
            </a:r>
            <a:r>
              <a:rPr lang="uk-UA" dirty="0" smtClean="0"/>
              <a:t> </a:t>
            </a:r>
            <a:r>
              <a:rPr lang="uk-UA" dirty="0" err="1" smtClean="0"/>
              <a:t>солнечного</a:t>
            </a:r>
            <a:r>
              <a:rPr lang="uk-UA" dirty="0" smtClean="0"/>
              <a:t> </a:t>
            </a:r>
            <a:r>
              <a:rPr lang="uk-UA" dirty="0" err="1" smtClean="0"/>
              <a:t>света</a:t>
            </a:r>
            <a:r>
              <a:rPr lang="uk-UA" dirty="0" smtClean="0"/>
              <a:t>, и в то же </a:t>
            </a:r>
            <a:r>
              <a:rPr lang="uk-UA" dirty="0" err="1" smtClean="0"/>
              <a:t>время</a:t>
            </a:r>
            <a:r>
              <a:rPr lang="uk-UA" dirty="0" smtClean="0"/>
              <a:t> </a:t>
            </a:r>
            <a:r>
              <a:rPr lang="uk-UA" b="1" dirty="0" err="1" smtClean="0"/>
              <a:t>избежать</a:t>
            </a:r>
            <a:r>
              <a:rPr lang="uk-UA" b="1" dirty="0" smtClean="0"/>
              <a:t> </a:t>
            </a:r>
            <a:r>
              <a:rPr lang="uk-UA" dirty="0" err="1" smtClean="0"/>
              <a:t>вредного</a:t>
            </a:r>
            <a:r>
              <a:rPr lang="uk-UA" dirty="0" smtClean="0"/>
              <a:t> </a:t>
            </a:r>
            <a:r>
              <a:rPr lang="uk-UA" dirty="0" err="1" smtClean="0"/>
              <a:t>влияния</a:t>
            </a:r>
            <a:r>
              <a:rPr lang="uk-UA" dirty="0" smtClean="0"/>
              <a:t>? </a:t>
            </a:r>
          </a:p>
          <a:p>
            <a:r>
              <a:rPr lang="uk-UA" dirty="0" err="1" smtClean="0"/>
              <a:t>Нужно</a:t>
            </a:r>
            <a:r>
              <a:rPr lang="uk-UA" dirty="0" smtClean="0"/>
              <a:t> знать </a:t>
            </a:r>
            <a:r>
              <a:rPr lang="uk-UA" dirty="0" err="1" smtClean="0"/>
              <a:t>небольшие</a:t>
            </a:r>
            <a:r>
              <a:rPr lang="uk-UA" dirty="0" smtClean="0"/>
              <a:t> правила.</a:t>
            </a:r>
          </a:p>
          <a:p>
            <a:r>
              <a:rPr lang="ru-RU" dirty="0" smtClean="0"/>
              <a:t>Люди со светлой кожей должны начинать загорать с 5 минут в день. </a:t>
            </a:r>
          </a:p>
          <a:p>
            <a:r>
              <a:rPr lang="ru-RU" dirty="0" smtClean="0"/>
              <a:t>Люди с темной кожей могут начинать с 10-15 минут в день, доводя время солнечной ванны до 30 минут. Это разумный предел для большинства людей.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летние месяцы время для загорания: до10.00 и после 16.00, в особо жаркие дни после 18.00.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 В зимние месяцы солнце менее активно, особенно в районах, где зима холодная. Поэтому зимой можно смело подставлять солнцу руки и лицо в любое время дня.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9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В летние месяцы время  загорать до10.00 и после 16.00, в особо жаркие дни после 18.00.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 smtClean="0">
                <a:latin typeface="Monotype Corsiva" panose="03010101010201010101" pitchFamily="66" charset="0"/>
              </a:rPr>
              <a:t> В зимние месяцы можно смело подставлять солнцу руки и лицо в любое время дня.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571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dirty="0" err="1" smtClean="0"/>
              <a:t>Помните</a:t>
            </a:r>
            <a:r>
              <a:rPr lang="uk-UA" dirty="0" smtClean="0"/>
              <a:t>: </a:t>
            </a:r>
            <a:r>
              <a:rPr lang="uk-UA" dirty="0" err="1" smtClean="0"/>
              <a:t>никогда</a:t>
            </a:r>
            <a:r>
              <a:rPr lang="uk-UA" dirty="0" smtClean="0"/>
              <a:t> </a:t>
            </a:r>
            <a:r>
              <a:rPr lang="uk-UA" dirty="0" err="1" smtClean="0"/>
              <a:t>нельзя</a:t>
            </a:r>
            <a:r>
              <a:rPr lang="uk-UA" dirty="0" smtClean="0"/>
              <a:t> доводить свою </a:t>
            </a:r>
            <a:r>
              <a:rPr lang="uk-UA" dirty="0" err="1" smtClean="0"/>
              <a:t>кожу</a:t>
            </a:r>
            <a:r>
              <a:rPr lang="uk-UA" dirty="0" smtClean="0"/>
              <a:t> до </a:t>
            </a:r>
            <a:r>
              <a:rPr lang="uk-UA" dirty="0" err="1" smtClean="0"/>
              <a:t>солнечного</a:t>
            </a:r>
            <a:r>
              <a:rPr lang="uk-UA" dirty="0" smtClean="0"/>
              <a:t> </a:t>
            </a:r>
            <a:r>
              <a:rPr lang="uk-UA" dirty="0" err="1" smtClean="0"/>
              <a:t>ожога</a:t>
            </a:r>
            <a:r>
              <a:rPr lang="uk-UA" dirty="0" smtClean="0"/>
              <a:t>! </a:t>
            </a:r>
          </a:p>
          <a:p>
            <a:pPr eaLnBrk="1" hangingPunct="1"/>
            <a:r>
              <a:rPr lang="uk-UA" dirty="0" err="1" smtClean="0"/>
              <a:t>Ожоги</a:t>
            </a:r>
            <a:r>
              <a:rPr lang="uk-UA" dirty="0" smtClean="0"/>
              <a:t> </a:t>
            </a:r>
            <a:r>
              <a:rPr lang="uk-UA" dirty="0" err="1" smtClean="0"/>
              <a:t>поднимают</a:t>
            </a:r>
            <a:r>
              <a:rPr lang="uk-UA" dirty="0" smtClean="0"/>
              <a:t> риск рака </a:t>
            </a:r>
            <a:r>
              <a:rPr lang="uk-UA" dirty="0" err="1" smtClean="0"/>
              <a:t>кожи</a:t>
            </a:r>
            <a:r>
              <a:rPr lang="uk-UA" dirty="0" smtClean="0"/>
              <a:t>. </a:t>
            </a:r>
          </a:p>
          <a:p>
            <a:pPr eaLnBrk="1" hangingPunct="1"/>
            <a:r>
              <a:rPr lang="uk-UA" dirty="0" err="1" smtClean="0"/>
              <a:t>Поэтому</a:t>
            </a:r>
            <a:r>
              <a:rPr lang="uk-UA" dirty="0" smtClean="0"/>
              <a:t>, </a:t>
            </a:r>
            <a:r>
              <a:rPr lang="uk-UA" dirty="0" err="1" smtClean="0"/>
              <a:t>защищайте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кожу</a:t>
            </a:r>
            <a:r>
              <a:rPr lang="uk-UA" baseline="0" dirty="0" smtClean="0"/>
              <a:t>, </a:t>
            </a:r>
            <a:r>
              <a:rPr lang="uk-UA" baseline="0" dirty="0" err="1" smtClean="0"/>
              <a:t>одевая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светлую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легкую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одежду</a:t>
            </a:r>
            <a:r>
              <a:rPr lang="uk-UA" baseline="0" dirty="0" smtClean="0"/>
              <a:t>. </a:t>
            </a:r>
          </a:p>
          <a:p>
            <a:pPr eaLnBrk="1" hangingPunct="1"/>
            <a:r>
              <a:rPr lang="uk-UA" baseline="0" dirty="0" smtClean="0"/>
              <a:t>Голову </a:t>
            </a:r>
            <a:r>
              <a:rPr lang="uk-UA" baseline="0" dirty="0" err="1" smtClean="0"/>
              <a:t>защищайте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головным</a:t>
            </a:r>
            <a:r>
              <a:rPr lang="uk-UA" baseline="0" dirty="0" smtClean="0"/>
              <a:t> убором </a:t>
            </a:r>
            <a:r>
              <a:rPr lang="uk-UA" baseline="0" dirty="0" err="1" smtClean="0"/>
              <a:t>или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косынкой</a:t>
            </a:r>
            <a:r>
              <a:rPr lang="uk-UA" baseline="0" dirty="0" smtClean="0"/>
              <a:t>, </a:t>
            </a:r>
            <a:r>
              <a:rPr lang="uk-UA" baseline="0" dirty="0" err="1" smtClean="0"/>
              <a:t>глаза</a:t>
            </a:r>
            <a:r>
              <a:rPr lang="uk-UA" baseline="0" dirty="0" smtClean="0"/>
              <a:t> – </a:t>
            </a:r>
            <a:r>
              <a:rPr lang="uk-UA" baseline="0" dirty="0" err="1" smtClean="0"/>
              <a:t>солнцезащитными</a:t>
            </a:r>
            <a:r>
              <a:rPr lang="uk-UA" baseline="0" dirty="0" smtClean="0"/>
              <a:t> очками</a:t>
            </a:r>
            <a:r>
              <a:rPr lang="uk-UA" dirty="0" smtClean="0"/>
              <a:t>. </a:t>
            </a:r>
          </a:p>
          <a:p>
            <a:pPr eaLnBrk="1" hangingPunct="1"/>
            <a:r>
              <a:rPr lang="uk-UA" dirty="0" smtClean="0"/>
              <a:t>Будьте </a:t>
            </a:r>
            <a:r>
              <a:rPr lang="uk-UA" dirty="0" err="1" smtClean="0"/>
              <a:t>особенно</a:t>
            </a:r>
            <a:r>
              <a:rPr lang="uk-UA" dirty="0" smtClean="0"/>
              <a:t> </a:t>
            </a:r>
            <a:r>
              <a:rPr lang="uk-UA" dirty="0" err="1" smtClean="0"/>
              <a:t>осторожны</a:t>
            </a:r>
            <a:r>
              <a:rPr lang="uk-UA" dirty="0" smtClean="0"/>
              <a:t> </a:t>
            </a:r>
            <a:r>
              <a:rPr lang="uk-UA" dirty="0" err="1" smtClean="0"/>
              <a:t>возле</a:t>
            </a:r>
            <a:r>
              <a:rPr lang="uk-UA" dirty="0" smtClean="0"/>
              <a:t> </a:t>
            </a:r>
            <a:r>
              <a:rPr lang="uk-UA" dirty="0" err="1" smtClean="0"/>
              <a:t>снега</a:t>
            </a:r>
            <a:r>
              <a:rPr lang="uk-UA" dirty="0" smtClean="0"/>
              <a:t> </a:t>
            </a:r>
            <a:r>
              <a:rPr lang="uk-UA" dirty="0" err="1" smtClean="0"/>
              <a:t>или</a:t>
            </a:r>
            <a:r>
              <a:rPr lang="uk-UA" dirty="0" smtClean="0"/>
              <a:t> </a:t>
            </a:r>
            <a:r>
              <a:rPr lang="uk-UA" dirty="0" err="1" smtClean="0"/>
              <a:t>воды</a:t>
            </a:r>
            <a:r>
              <a:rPr lang="uk-UA" dirty="0" smtClean="0"/>
              <a:t>, </a:t>
            </a:r>
            <a:r>
              <a:rPr lang="uk-UA" dirty="0" err="1" smtClean="0"/>
              <a:t>также</a:t>
            </a:r>
            <a:r>
              <a:rPr lang="uk-UA" dirty="0" smtClean="0"/>
              <a:t> в </a:t>
            </a:r>
            <a:r>
              <a:rPr lang="uk-UA" dirty="0" err="1" smtClean="0"/>
              <a:t>пасмурные</a:t>
            </a:r>
            <a:r>
              <a:rPr lang="uk-UA" dirty="0" smtClean="0"/>
              <a:t> </a:t>
            </a:r>
            <a:r>
              <a:rPr lang="uk-UA" dirty="0" err="1" smtClean="0"/>
              <a:t>дни</a:t>
            </a:r>
            <a:r>
              <a:rPr lang="uk-UA" dirty="0" smtClean="0"/>
              <a:t>, потому </a:t>
            </a:r>
            <a:r>
              <a:rPr lang="uk-UA" dirty="0" err="1" smtClean="0"/>
              <a:t>что</a:t>
            </a:r>
            <a:r>
              <a:rPr lang="uk-UA" dirty="0" smtClean="0"/>
              <a:t> </a:t>
            </a:r>
            <a:r>
              <a:rPr lang="uk-UA" dirty="0" err="1" smtClean="0"/>
              <a:t>отраженные</a:t>
            </a:r>
            <a:r>
              <a:rPr lang="uk-UA" dirty="0" smtClean="0"/>
              <a:t> и </a:t>
            </a:r>
            <a:r>
              <a:rPr lang="uk-UA" dirty="0" err="1" smtClean="0"/>
              <a:t>ультрафиолетовые</a:t>
            </a:r>
            <a:r>
              <a:rPr lang="uk-UA" dirty="0" smtClean="0"/>
              <a:t> лучи </a:t>
            </a:r>
            <a:r>
              <a:rPr lang="uk-UA" dirty="0" err="1" smtClean="0"/>
              <a:t>проходят</a:t>
            </a:r>
            <a:r>
              <a:rPr lang="uk-UA" dirty="0" smtClean="0"/>
              <a:t> </a:t>
            </a:r>
            <a:r>
              <a:rPr lang="uk-UA" dirty="0" err="1" smtClean="0"/>
              <a:t>даже</a:t>
            </a:r>
            <a:r>
              <a:rPr lang="uk-UA" dirty="0" smtClean="0"/>
              <a:t> </a:t>
            </a:r>
            <a:r>
              <a:rPr lang="uk-UA" dirty="0" err="1" smtClean="0"/>
              <a:t>сквозь</a:t>
            </a:r>
            <a:r>
              <a:rPr lang="uk-UA" dirty="0" smtClean="0"/>
              <a:t> тучи.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74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 если зимой солнечного света меньше, а искусственный свет – плохой заменитель солнечного. Тогда может быть солярий? Обычно молодые люди посещают</a:t>
            </a:r>
            <a:r>
              <a:rPr lang="ru-RU" baseline="0" dirty="0" smtClean="0"/>
              <a:t> солярий, чтобы загорать. </a:t>
            </a:r>
            <a:endParaRPr lang="ru-RU" dirty="0" smtClean="0"/>
          </a:p>
          <a:p>
            <a:r>
              <a:rPr lang="ru-RU" dirty="0" smtClean="0"/>
              <a:t>Но все же предпочтение нужно отдавать солнечному свету. И особенно </a:t>
            </a:r>
            <a:r>
              <a:rPr lang="ru-RU" baseline="0" dirty="0" smtClean="0"/>
              <a:t>зимой важно бывать на солнышке, а для пользы организма достаточно, чтобы солнечные лучи попадали на лицо и руки. </a:t>
            </a:r>
          </a:p>
          <a:p>
            <a:endParaRPr lang="ru-RU" baseline="0" dirty="0" smtClean="0"/>
          </a:p>
          <a:p>
            <a:r>
              <a:rPr lang="ru-RU" dirty="0" smtClean="0"/>
              <a:t>Кроме того, при</a:t>
            </a:r>
            <a:r>
              <a:rPr lang="ru-RU" baseline="0" dirty="0" smtClean="0"/>
              <a:t> пользовании солярием нужно строго соблюдать инструкцию по времени и интенсивности излучения.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Важно помнить, что при употреблении некоторых лекарств нельзя загорать ни в солярии ни на солнце. Людям, употребляющим те или иные лекарства необходимо проконсультироваться об этом с лечащим врачом.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Вот такие удивительные свойства имеет обыкновенный и в тоже время необыкновенный солнечный свет.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40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протяжении тысячелетий солнце считалось источником жизни.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 сегодня  мы с вами рассмотрели, что разумное использование солнечного света может быть чрезвычайно полезным.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Солнце может и </a:t>
            </a:r>
            <a:r>
              <a:rPr lang="ru-RU" dirty="0" err="1" smtClean="0"/>
              <a:t>оздоравливать</a:t>
            </a:r>
            <a:r>
              <a:rPr lang="ru-RU" dirty="0" smtClean="0"/>
              <a:t> и ранить, быть прикосновением жизни и прикосновением смерти, в зависимости от того, как мы его используем.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 давайте помнить, что Всевышний создал этот удивительный свет нам во благо. </a:t>
            </a:r>
          </a:p>
          <a:p>
            <a:pPr marL="0" indent="0" algn="l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Таурате</a:t>
            </a:r>
            <a:r>
              <a:rPr lang="ru-RU" dirty="0" smtClean="0"/>
              <a:t> записано, книга Начало 1:3,4. </a:t>
            </a:r>
            <a:r>
              <a:rPr lang="ru-RU" dirty="0" smtClean="0">
                <a:latin typeface="Monotype Corsiva" panose="03010101010201010101" pitchFamily="66" charset="0"/>
              </a:rPr>
              <a:t>«И сказал Всевышний: </a:t>
            </a:r>
          </a:p>
          <a:p>
            <a:pPr marL="0" indent="0" algn="l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«Да будет свет» – и появился свет. Всевышний увидел, что свет хорош, и отделил его от тьмы»</a:t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030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Коране мы находим эту же мысль.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Сура Аль-</a:t>
            </a:r>
            <a:r>
              <a:rPr lang="ru-RU" dirty="0" err="1" smtClean="0"/>
              <a:t>Араф</a:t>
            </a:r>
            <a:r>
              <a:rPr lang="ru-RU" dirty="0" smtClean="0"/>
              <a:t> 7:54: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«Воистину, ваш Господь – Аллах,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Который сотворил небеса и землю за шесть дней,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 затем вознесся на Трон.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Он покрывает ночью день,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который поспешно за ней следует.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Солнце, луна и звезды – все они покорны Его воле.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Несомненно, Он творит и повелевает.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Благословен Аллах, Господь миров!»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Пусть Бог благословит Вас, когда Вы будете  использовать один из лучших подарков неба – солнечный свет!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501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Во имя Всевышнего, Милостивого и Милосердного примите в дар – ласковый солнечный свет и будьте здоровы и счастливы! И да продлит Всевышний ваши дни на земле!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4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Как людям</a:t>
            </a:r>
            <a:r>
              <a:rPr lang="ru-RU" baseline="0" dirty="0" smtClean="0"/>
              <a:t> духовным нам важно знать, что говорят о солнечном свете Священные Книги. </a:t>
            </a:r>
            <a:r>
              <a:rPr lang="ru-RU" dirty="0" smtClean="0"/>
              <a:t>Коран говорит о том, что солнечный свет был дан нам</a:t>
            </a:r>
            <a:r>
              <a:rPr lang="ru-RU" baseline="0" dirty="0" smtClean="0"/>
              <a:t> </a:t>
            </a:r>
            <a:r>
              <a:rPr lang="ru-RU" dirty="0" smtClean="0"/>
              <a:t>Всевышним.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53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dirty="0" smtClean="0"/>
              <a:t>Солнечный свет – это электромагнитные волны разной длины, которые рассеяны в воздухе.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Электромагнитные волны разной длины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Видимый свет составляет 40% спектра</a:t>
            </a:r>
          </a:p>
          <a:p>
            <a:pPr>
              <a:buFont typeface="Wingdings" panose="05000000000000000000" pitchFamily="2" charset="2"/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None/>
            </a:pPr>
            <a:r>
              <a:rPr lang="ru-RU" dirty="0" smtClean="0"/>
              <a:t>Невидимый свет  59% - это: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 smtClean="0">
                <a:latin typeface="Monotype Corsiva" panose="03010101010201010101" pitchFamily="66" charset="0"/>
              </a:rPr>
              <a:t>инфракрасные лучи (тепло) – 54% спектра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Monotype Corsiva" panose="03010101010201010101" pitchFamily="66" charset="0"/>
              </a:rPr>
              <a:t>ультрафиолетовые лучи – 5% спектра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None/>
            </a:pPr>
            <a:r>
              <a:rPr lang="ru-RU" dirty="0" smtClean="0"/>
              <a:t>Остальной спектр: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Monotype Corsiva" panose="03010101010201010101" pitchFamily="66" charset="0"/>
              </a:rPr>
              <a:t>короткие космические лучи,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Monotype Corsiva" panose="03010101010201010101" pitchFamily="66" charset="0"/>
              </a:rPr>
              <a:t>радиоволны,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Monotype Corsiva" panose="03010101010201010101" pitchFamily="66" charset="0"/>
              </a:rPr>
              <a:t>электрические волны,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Monotype Corsiva" panose="03010101010201010101" pitchFamily="66" charset="0"/>
              </a:rPr>
              <a:t>другие излучения – 1 %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Какова же польза солнечного света?</a:t>
            </a:r>
          </a:p>
          <a:p>
            <a:r>
              <a:rPr lang="ru-RU" dirty="0" smtClean="0"/>
              <a:t>Начнем с того, что солнечный свет поддерживает необходимую для жизни температуру окружающей среды на планете. </a:t>
            </a:r>
          </a:p>
          <a:p>
            <a:r>
              <a:rPr lang="ru-RU" dirty="0" smtClean="0"/>
              <a:t>А значит поддерживает жизнь животных и растений. </a:t>
            </a:r>
          </a:p>
          <a:p>
            <a:r>
              <a:rPr lang="ru-RU" dirty="0" smtClean="0"/>
              <a:t>Солнечный свет,</a:t>
            </a:r>
            <a:r>
              <a:rPr lang="ru-RU" baseline="0" dirty="0" smtClean="0"/>
              <a:t> проходя через атмосферу, ионизирует воздух, </a:t>
            </a:r>
            <a:r>
              <a:rPr lang="ru-RU" baseline="0" dirty="0" err="1" smtClean="0"/>
              <a:t>оздоравливая</a:t>
            </a:r>
            <a:r>
              <a:rPr lang="ru-RU" baseline="0" dirty="0" smtClean="0"/>
              <a:t> его.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31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одно важное свойство – под воздействием солнечного света происходит круговорот воды в природе</a:t>
            </a:r>
            <a:r>
              <a:rPr lang="ru-RU" baseline="0" dirty="0" smtClean="0"/>
              <a:t>. </a:t>
            </a:r>
          </a:p>
          <a:p>
            <a:r>
              <a:rPr lang="ru-RU" baseline="0" dirty="0" smtClean="0"/>
              <a:t>Вода с поверхности земли и водоемов испаряется, поднимается высоко в воздух и конденсируется, образуя облака. </a:t>
            </a:r>
          </a:p>
          <a:p>
            <a:r>
              <a:rPr lang="ru-RU" baseline="0" dirty="0" smtClean="0"/>
              <a:t>Затем, выпадая в виде дождя, вода вбирает в себя из воздуха азот. В растворенном виде азот попадает в почву и удобряет ее, что крайне важно для полноценного роста растений. </a:t>
            </a:r>
          </a:p>
          <a:p>
            <a:r>
              <a:rPr lang="ru-RU" baseline="0" dirty="0" smtClean="0"/>
              <a:t>А сама вода опять пополняет реки, озера, моря.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52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Третий момент - под воздействием солнечных лучей в растениях происходит</a:t>
            </a:r>
            <a:r>
              <a:rPr lang="ru-RU" baseline="0" dirty="0" smtClean="0"/>
              <a:t> преобразование углекислого газа и воды в</a:t>
            </a:r>
            <a:r>
              <a:rPr lang="ru-RU" dirty="0" smtClean="0"/>
              <a:t> углеводы, белки, жиры и витамины,</a:t>
            </a:r>
            <a:r>
              <a:rPr lang="ru-RU" baseline="0" dirty="0" smtClean="0"/>
              <a:t> которые необходимы для полноценного питания человека – этот замечательный процесс носит название фотосинтез.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Поэтому, кушайте свежие овощи и фрукты по возможности с кожурой, так как она содержит большое количество питательных веществ.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Но это еще не все. В процессе фотосинтеза растения выделяют кислород и обогащают им воздух. Вот такая универсальная фабрика природы, дарованная Всевышним!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0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Четвертый момент - солнечный свет убивает многие вирусы, микробы, бактерии и патогенные грибки.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latin typeface="Monotype Corsiva" panose="03010101010201010101" pitchFamily="66" charset="0"/>
              </a:rPr>
              <a:t>Для иллюстрации этого свойства солнечного света провели следующий эксперимент: </a:t>
            </a:r>
            <a:br>
              <a:rPr lang="ru-RU" sz="1400" b="0" dirty="0" smtClean="0">
                <a:latin typeface="Monotype Corsiva" panose="03010101010201010101" pitchFamily="66" charset="0"/>
              </a:rPr>
            </a:br>
            <a:endParaRPr lang="ru-RU" sz="1400" b="0" dirty="0" smtClean="0">
              <a:latin typeface="Monotype Corsiva" panose="03010101010201010101" pitchFamily="66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Monotype Corsiva" panose="03010101010201010101" pitchFamily="66" charset="0"/>
              </a:rPr>
              <a:t>Если одну половину  чашки Петри, в которой выращивают бактерии в лабораториях, накрыть, а другую подставить под</a:t>
            </a:r>
            <a:r>
              <a:rPr lang="ru-RU" sz="1200" baseline="0" dirty="0" smtClean="0">
                <a:latin typeface="Monotype Corsiva" panose="03010101010201010101" pitchFamily="66" charset="0"/>
              </a:rPr>
              <a:t> </a:t>
            </a:r>
            <a:r>
              <a:rPr lang="ru-RU" sz="1200" dirty="0" smtClean="0">
                <a:latin typeface="Monotype Corsiva" panose="03010101010201010101" pitchFamily="66" charset="0"/>
              </a:rPr>
              <a:t>прямой солнечный свет, то произойдет следующее.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Monotype Corsiva" panose="03010101010201010101" pitchFamily="66" charset="0"/>
              </a:rPr>
              <a:t>В той части, которая</a:t>
            </a:r>
            <a:r>
              <a:rPr lang="ru-RU" sz="1200" baseline="0" dirty="0" smtClean="0">
                <a:latin typeface="Monotype Corsiva" panose="03010101010201010101" pitchFamily="66" charset="0"/>
              </a:rPr>
              <a:t> была накрыта, бактерии будут активно размножаться и формировать колонии.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Monotype Corsiva" panose="03010101010201010101" pitchFamily="66" charset="0"/>
              </a:rPr>
              <a:t>А в той части чашки, которая подвергалась воздействию солнечных лучей роста бактерий не наблюдалось - они были уничтожены солнечным светом! </a:t>
            </a:r>
            <a:endParaRPr lang="ru-RU" sz="1050" dirty="0" smtClean="0">
              <a:latin typeface="Monotype Corsiva" panose="03010101010201010101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605-8C91-4EE5-A377-C02CDA5659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8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012C-E7CA-4B58-BEB4-6FA05F380A74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765FC-621E-4C25-BC98-324D75783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4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1012C-E7CA-4B58-BEB4-6FA05F380A74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765FC-621E-4C25-BC98-324D75783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smtClean="0">
                <a:solidFill>
                  <a:srgbClr val="FFFF00"/>
                </a:solidFill>
                <a:latin typeface="DS Arabic" panose="04000506020000020004" pitchFamily="82" charset="0"/>
              </a:rPr>
              <a:t>ЗДОРОВАЯ ЖИЗНЬ </a:t>
            </a:r>
            <a:br>
              <a:rPr lang="ru-RU" sz="6600" b="1" smtClean="0">
                <a:solidFill>
                  <a:srgbClr val="FFFF00"/>
                </a:solidFill>
                <a:latin typeface="DS Arabic" panose="04000506020000020004" pitchFamily="82" charset="0"/>
              </a:rPr>
            </a:br>
            <a:r>
              <a:rPr lang="ru-RU" sz="6600" b="1" smtClean="0">
                <a:solidFill>
                  <a:srgbClr val="FFFF00"/>
                </a:solidFill>
                <a:latin typeface="DS Arabic" panose="04000506020000020004" pitchFamily="82" charset="0"/>
              </a:rPr>
              <a:t>- ПОДАРОК </a:t>
            </a:r>
            <a:r>
              <a:rPr lang="ru-RU" sz="11500" smtClean="0">
                <a:solidFill>
                  <a:srgbClr val="FFFF00"/>
                </a:solidFill>
                <a:latin typeface="DS Arabic" panose="04000506020000020004" pitchFamily="82" charset="0"/>
              </a:rPr>
              <a:t>В</a:t>
            </a:r>
            <a:r>
              <a:rPr lang="ru-RU" sz="8800" smtClean="0">
                <a:solidFill>
                  <a:srgbClr val="FFFF00"/>
                </a:solidFill>
                <a:latin typeface="DS Arabic" panose="04000506020000020004" pitchFamily="82" charset="0"/>
              </a:rPr>
              <a:t>СЕВЫШНЕГО</a:t>
            </a:r>
            <a:endParaRPr lang="ru-RU" sz="8800" dirty="0">
              <a:solidFill>
                <a:srgbClr val="FFFF00"/>
              </a:solidFill>
              <a:latin typeface="DS Arabic" panose="04000506020000020004" pitchFamily="8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4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Впускайте солнечный свет в комнаты</a:t>
            </a:r>
            <a:endParaRPr lang="ru-RU" sz="3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7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Сушите вещи на улице </a:t>
            </a:r>
            <a:endParaRPr lang="ru-RU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3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Солнечный свет укрепляет кости</a:t>
            </a:r>
            <a:endParaRPr lang="ru-RU" sz="4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24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Солнечный свет снижает уровень холестерина </a:t>
            </a:r>
            <a:br>
              <a:rPr lang="ru-RU" sz="3600" b="1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36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и артериального давления</a:t>
            </a:r>
            <a:endParaRPr lang="ru-RU" sz="3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7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Солнечный свет укрепляет иммунную систему</a:t>
            </a:r>
            <a:endParaRPr lang="ru-RU" sz="3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7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Солнечный свет полезен больным диабетом</a:t>
            </a:r>
            <a:endParaRPr lang="ru-RU" sz="3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7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Солнечный свет способствует выработке мелатонина</a:t>
            </a:r>
            <a:endParaRPr lang="ru-RU" sz="3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08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Уровень мелатонина достигает максимума у детей</a:t>
            </a:r>
            <a:endParaRPr lang="ru-RU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36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Солнечный свет способствует выработке серотонина</a:t>
            </a:r>
            <a:endParaRPr lang="ru-RU" sz="4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96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Прячась от солнца, вы приобретаете проблемы со здоровьем</a:t>
            </a:r>
            <a:endParaRPr lang="ru-RU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83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Сезонная депрессия</a:t>
            </a:r>
            <a:endParaRPr lang="ru-RU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64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Сезонная  депрессия </a:t>
            </a:r>
            <a:endParaRPr lang="ru-RU" sz="4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75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Совет для людей в возрасте</a:t>
            </a:r>
            <a:endParaRPr lang="ru-RU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09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Солнечный свет </a:t>
            </a:r>
            <a:br>
              <a:rPr lang="ru-RU" sz="3600" b="1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36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нормализует состояние кожи</a:t>
            </a:r>
            <a:endParaRPr lang="ru-RU" sz="3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9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Важно помнить</a:t>
            </a:r>
            <a:endParaRPr lang="ru-RU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39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Избыток солнечного света и рак</a:t>
            </a:r>
            <a:endParaRPr lang="ru-RU" sz="4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18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Злокачественная меланома</a:t>
            </a:r>
            <a:endParaRPr lang="ru-RU" sz="4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83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Пища и рак</a:t>
            </a:r>
            <a:endParaRPr lang="ru-RU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Защита от рака</a:t>
            </a:r>
            <a:endParaRPr lang="ru-RU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Исследования показывают</a:t>
            </a:r>
            <a:endParaRPr lang="ru-RU" sz="4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3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Существует много мнений</a:t>
            </a:r>
            <a:endParaRPr lang="ru-RU" sz="4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06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Разумное использование </a:t>
            </a:r>
            <a:br>
              <a:rPr lang="ru-RU" sz="3200" b="1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32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солнечного света – узнайте свою норму </a:t>
            </a:r>
            <a:endParaRPr lang="ru-RU" sz="32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50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Разумное использование </a:t>
            </a:r>
            <a:br>
              <a:rPr lang="ru-RU" sz="3200" b="1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32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солнечного света – узнайте свою норму </a:t>
            </a:r>
            <a:endParaRPr lang="ru-RU" sz="32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67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Защита от солнечных ожогов</a:t>
            </a:r>
            <a:endParaRPr lang="ru-RU" sz="4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6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Солнце или солярий???</a:t>
            </a:r>
            <a:endParaRPr lang="ru-RU" sz="4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96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Таурат, Начало, 1:3,4</a:t>
            </a:r>
            <a:endParaRPr lang="ru-RU" sz="54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97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b="1" smtClean="0">
                <a:solidFill>
                  <a:srgbClr val="FFFF00"/>
                </a:solidFill>
                <a:latin typeface="DS Arabic" panose="04000506020000020004" pitchFamily="82" charset="0"/>
              </a:rPr>
              <a:t>Коран</a:t>
            </a:r>
            <a:endParaRPr lang="ru-RU" sz="8800" dirty="0">
              <a:solidFill>
                <a:srgbClr val="FFFF00"/>
              </a:solidFill>
              <a:latin typeface="DS Arabic" panose="04000506020000020004" pitchFamily="8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8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b="1" smtClean="0">
                <a:solidFill>
                  <a:srgbClr val="FFFF00"/>
                </a:solidFill>
                <a:latin typeface="DS Arabic" panose="04000506020000020004" pitchFamily="82" charset="0"/>
              </a:rPr>
              <a:t>Во имя Всевышнего</a:t>
            </a:r>
            <a:endParaRPr lang="ru-RU" sz="8800" b="1" dirty="0">
              <a:solidFill>
                <a:srgbClr val="FFFF00"/>
              </a:solidFill>
              <a:latin typeface="DS Arabic" panose="04000506020000020004" pitchFamily="8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4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800" b="1" smtClean="0">
                <a:solidFill>
                  <a:srgbClr val="FFFF00"/>
                </a:solidFill>
                <a:latin typeface="DS Arabic" panose="04000506020000020004" pitchFamily="82" charset="0"/>
              </a:rPr>
              <a:t>Коран</a:t>
            </a:r>
            <a:r>
              <a:rPr lang="ru-RU" b="1" smtClean="0">
                <a:solidFill>
                  <a:srgbClr val="FFC000"/>
                </a:solidFill>
                <a:latin typeface="Arial Narrow" pitchFamily="34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4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/>
            </a:r>
            <a:br>
              <a:rPr lang="ru-RU" sz="4900" b="1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49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Что такое солнечный свет? </a:t>
            </a:r>
            <a:br>
              <a:rPr lang="ru-RU" sz="4900" b="1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Польза солнечного света</a:t>
            </a:r>
            <a:endParaRPr lang="ru-RU" sz="4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9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Круговорот воды в природе</a:t>
            </a:r>
            <a:endParaRPr lang="ru-RU" sz="4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9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Фотосинтез в растениях</a:t>
            </a:r>
            <a:endParaRPr lang="ru-RU" sz="4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3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Солнечный свет убивает многие вирусы, </a:t>
            </a:r>
            <a:br>
              <a:rPr lang="ru-RU" sz="3200" b="1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sz="3200" b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микробы, бактерии и патогенные грибки</a:t>
            </a:r>
            <a:endParaRPr lang="ru-RU" sz="32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00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2188</Words>
  <Application>Microsoft Office PowerPoint</Application>
  <PresentationFormat>Экран (4:3)</PresentationFormat>
  <Paragraphs>209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DS Arabic</vt:lpstr>
      <vt:lpstr>Monotype Corsiva</vt:lpstr>
      <vt:lpstr>Wingdings</vt:lpstr>
      <vt:lpstr>Тема Office</vt:lpstr>
      <vt:lpstr>ЗДОРОВАЯ ЖИЗНЬ  - ПОДАРОК ВСЕВЫШНЕГО</vt:lpstr>
      <vt:lpstr>Презентация PowerPoint</vt:lpstr>
      <vt:lpstr>Существует много мнений</vt:lpstr>
      <vt:lpstr>Коран </vt:lpstr>
      <vt:lpstr> Что такое солнечный свет?  </vt:lpstr>
      <vt:lpstr>Польза солнечного света</vt:lpstr>
      <vt:lpstr>Круговорот воды в природе</vt:lpstr>
      <vt:lpstr>Фотосинтез в растениях</vt:lpstr>
      <vt:lpstr>Солнечный свет убивает многие вирусы,  микробы, бактерии и патогенные грибки</vt:lpstr>
      <vt:lpstr>Впускайте солнечный свет в комнаты</vt:lpstr>
      <vt:lpstr>Сушите вещи на улице </vt:lpstr>
      <vt:lpstr>Солнечный свет укрепляет кости</vt:lpstr>
      <vt:lpstr>Солнечный свет снижает уровень холестерина  и артериального давления</vt:lpstr>
      <vt:lpstr>Солнечный свет укрепляет иммунную систему</vt:lpstr>
      <vt:lpstr>Солнечный свет полезен больным диабетом</vt:lpstr>
      <vt:lpstr>Солнечный свет способствует выработке мелатонина</vt:lpstr>
      <vt:lpstr>Уровень мелатонина достигает максимума у детей</vt:lpstr>
      <vt:lpstr>Солнечный свет способствует выработке серотонина</vt:lpstr>
      <vt:lpstr>Прячась от солнца, вы приобретаете проблемы со здоровьем</vt:lpstr>
      <vt:lpstr>Сезонная депрессия</vt:lpstr>
      <vt:lpstr>Сезонная  депрессия </vt:lpstr>
      <vt:lpstr>Совет для людей в возрасте</vt:lpstr>
      <vt:lpstr>Солнечный свет  нормализует состояние кожи</vt:lpstr>
      <vt:lpstr>Важно помнить</vt:lpstr>
      <vt:lpstr>Избыток солнечного света и рак</vt:lpstr>
      <vt:lpstr>Злокачественная меланома</vt:lpstr>
      <vt:lpstr>Пища и рак</vt:lpstr>
      <vt:lpstr>Защита от рака</vt:lpstr>
      <vt:lpstr>Исследования показывают</vt:lpstr>
      <vt:lpstr>Разумное использование  солнечного света – узнайте свою норму </vt:lpstr>
      <vt:lpstr>Разумное использование  солнечного света – узнайте свою норму </vt:lpstr>
      <vt:lpstr>Защита от солнечных ожогов</vt:lpstr>
      <vt:lpstr>Солнце или солярий???</vt:lpstr>
      <vt:lpstr>Таурат, Начало, 1:3,4</vt:lpstr>
      <vt:lpstr>Коран</vt:lpstr>
      <vt:lpstr>Во имя Всевышнего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ЗДОРОВАЯ ЖИЗНЬ  - ПОДАРОК ВСЕВЫШНЕГО</dc:title>
  <dc:creator>Svetlana</dc:creator>
  <cp:lastModifiedBy>Svetlana</cp:lastModifiedBy>
  <cp:revision>3</cp:revision>
  <dcterms:created xsi:type="dcterms:W3CDTF">2015-12-02T09:56:19Z</dcterms:created>
  <dcterms:modified xsi:type="dcterms:W3CDTF">2015-12-02T10:07:59Z</dcterms:modified>
</cp:coreProperties>
</file>