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2C69-607E-4788-B8AA-4536B047B6BE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A80D-AB9E-42A5-83D9-C546B28BC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2C69-607E-4788-B8AA-4536B047B6BE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A80D-AB9E-42A5-83D9-C546B28BC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2C69-607E-4788-B8AA-4536B047B6BE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A80D-AB9E-42A5-83D9-C546B28BC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2C69-607E-4788-B8AA-4536B047B6BE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A80D-AB9E-42A5-83D9-C546B28BC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2C69-607E-4788-B8AA-4536B047B6BE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A80D-AB9E-42A5-83D9-C546B28BC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2C69-607E-4788-B8AA-4536B047B6BE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A80D-AB9E-42A5-83D9-C546B28BC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2C69-607E-4788-B8AA-4536B047B6BE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A80D-AB9E-42A5-83D9-C546B28BC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2C69-607E-4788-B8AA-4536B047B6BE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A80D-AB9E-42A5-83D9-C546B28BC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2C69-607E-4788-B8AA-4536B047B6BE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A80D-AB9E-42A5-83D9-C546B28BC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2C69-607E-4788-B8AA-4536B047B6BE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A80D-AB9E-42A5-83D9-C546B28BC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2C69-607E-4788-B8AA-4536B047B6BE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A80D-AB9E-42A5-83D9-C546B28BC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92C69-607E-4788-B8AA-4536B047B6BE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1A80D-AB9E-42A5-83D9-C546B28BC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2011 ADVISORY CD FILES\2. EMPOWER\EMPOWER\1. Outreach Is for Everyone-WM Evangelism Manual\EVANGELISM MANUAL - EDITED\PP Slides\COVER G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066800"/>
            <a:ext cx="4114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ЕВАНГЕЛИЗМ</a:t>
            </a:r>
            <a:r>
              <a:rPr lang="en-US" sz="4000" b="1" dirty="0" smtClean="0">
                <a:latin typeface="Palatino Linotype" pitchFamily="18" charset="0"/>
              </a:rPr>
              <a:t> </a:t>
            </a:r>
            <a:r>
              <a:rPr lang="ru-RU" sz="4000" b="1" i="1" dirty="0" smtClean="0">
                <a:latin typeface="Palatino Linotype" pitchFamily="18" charset="0"/>
              </a:rPr>
              <a:t>для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КАЖДОГО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5486400" y="2819400"/>
            <a:ext cx="3810000" cy="1143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Генеральная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dirty="0" smtClean="0">
                <a:latin typeface="palatino linotype" pitchFamily="18" charset="0"/>
              </a:rPr>
              <a:t>Конференция</a:t>
            </a:r>
            <a:endParaRPr lang="en-US" sz="2000" dirty="0" smtClean="0">
              <a:latin typeface="palatino linotype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Отдел Женского служения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РУКОВОДСТВО ПО ЕВАНГЕЛЬСКОЙ РАБОТЕ</a:t>
            </a:r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000" b="1" i="1" dirty="0" smtClean="0">
                <a:latin typeface="palatino linotype" pitchFamily="18" charset="0"/>
              </a:rPr>
              <a:t>Обучающая Программа</a:t>
            </a:r>
            <a:r>
              <a:rPr lang="en-US" sz="2000" b="1" i="1" dirty="0" smtClean="0">
                <a:latin typeface="palatino linotype" pitchFamily="18" charset="0"/>
              </a:rPr>
              <a:t> </a:t>
            </a:r>
          </a:p>
        </p:txBody>
      </p:sp>
      <p:pic>
        <p:nvPicPr>
          <p:cNvPr id="2053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4572000"/>
            <a:ext cx="609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636838"/>
            <a:ext cx="8229600" cy="3687762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Calibri" pitchFamily="34" charset="0"/>
                <a:cs typeface="Calibri" pitchFamily="34" charset="0"/>
              </a:rPr>
              <a:t>Мы должны просить об излитии Святого Духа.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Не мы Его используем,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               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Он использует нас для завершения того, что мы бы никогда не сделали только своими силами. Он подготовит сердца людей.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Он убедит их в истине. Без Духа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мы потерпим неудачу.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P:\DEPT\WM\_SHARED\2011 Adviosry Resources\Nurture-Empower-Outreach\EMPOWER\EVANGELISM MANUAL - EDITED\PP evangelism\Chapter 01 tex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8686800" cy="2819400"/>
          </a:xfrm>
        </p:spPr>
        <p:txBody>
          <a:bodyPr>
            <a:normAutofit fontScale="85000" lnSpcReduction="10000"/>
          </a:bodyPr>
          <a:lstStyle/>
          <a:p>
            <a:pPr algn="ctr">
              <a:defRPr/>
            </a:pPr>
            <a:r>
              <a:rPr lang="ru-RU" sz="3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Да, мы, женщины, можем, привести их к Богу. Когда Дух Святой даст нам силу рассказать о Божьей любви       и благодати, Он также будет руководить нашими планами             и подготовит сердца людей, которым мы будем проповедовать.</a:t>
            </a:r>
            <a:endParaRPr lang="en-US" sz="3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P:\DEPT\WM\_SHARED\2011 Adviosry Resources\Nurture-Empower-Outreach\EMPOWER\EVANGELISM MANUAL - EDITED\PP evangelism\Chapter 01 tex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229600" cy="4525962"/>
          </a:xfrm>
        </p:spPr>
        <p:txBody>
          <a:bodyPr/>
          <a:lstStyle/>
          <a:p>
            <a:pPr eaLnBrk="1" hangingPunct="1"/>
            <a:r>
              <a:rPr lang="ru-RU" sz="2600" dirty="0" smtClean="0">
                <a:latin typeface="Calibri" pitchFamily="34" charset="0"/>
                <a:cs typeface="Calibri" pitchFamily="34" charset="0"/>
              </a:rPr>
              <a:t>Сегодня женщины во многих частях земного шара раскрывают свои таланты к евангелизации                    и проповеди о Христе. </a:t>
            </a:r>
            <a:r>
              <a:rPr lang="ru-RU" sz="2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Может ли больше женщин участвовать в общественном </a:t>
            </a:r>
            <a:r>
              <a:rPr lang="ru-RU" sz="26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евангелизме</a:t>
            </a:r>
            <a:r>
              <a:rPr lang="ru-RU" sz="2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? Можем ли мы руководить или помогать в работе малой группы, проводить семинары или евангельские встречи? Можем ли мы стать друзьями с нашими соседями, коллегами по работе и другими людьми, находя возможности привести их ко Христу?  Можем ли мы затем помогать новообращенным возрастать в вере?</a:t>
            </a:r>
            <a:endParaRPr lang="en-US" sz="26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:\DEPT\WM\_SHARED\2011 Adviosry Resources\Nurture-Empower-Outreach\EMPOWER\EVANGELISM MANUAL - EDITED\PP evangelism\Chapter 01 tex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38400"/>
            <a:ext cx="8229600" cy="384016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Призывает ли Бог женщин проповедовать благую весть о спасении? Конечно!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Господь желает, чтобы все Его ученики, и мужчины и женщины участвовали в евангелизации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Он призвал проповедовать и учить              не только мужчин. Он призывает всех Своих учеников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евангелизировать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самые отдаленные уголки земли.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P:\DEPT\WM\_SHARED\2011 Adviosry Resources\Nurture-Empower-Outreach\EMPOWER\EVANGELISM MANUAL - EDITED\PP evangelism\Chapter 01 tex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895600"/>
            <a:ext cx="8229600" cy="34290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Calibri" pitchFamily="34" charset="0"/>
                <a:cs typeface="Calibri" pitchFamily="34" charset="0"/>
              </a:rPr>
              <a:t>Временами мы можем задаваться вопросом, существуют ли группы людей, которым могут проповедовать женщины.  Одним из ответов на этот вопрос является то, что мы можем проповедовать 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всем,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       с кем вступаем в контакт, включая…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:\DEPT\WM\_SHARED\2011 Adviosry Resources\Nurture-Empower-Outreach\EMPOWER\EVANGELISM MANUAL - EDITED\PP evangelism\Chapter 01 tex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60638"/>
            <a:ext cx="5638800" cy="4068762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Членов наших семей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Наши соседей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Мужчин в нашей жизни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Молодежь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Пожилых людей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 особенно, женщин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P:\DEPT\WM\_SHARED\2011 Adviosry Resources\Nurture-Empower-Outreach\EMPOWER\EVANGELISM MANUAL - EDITED\PP evangelism\Chapter 01 tex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429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Господь одарил многих женщин в нашей церкви прекрасными человеческими качествами, которые помогут им достичь человеческих сердец. Некоторые из них уже смогли с помощью Духа Святого             с любовью и тактом привести людей          ко Христу.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84438"/>
            <a:ext cx="8229600" cy="391636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600" dirty="0" smtClean="0">
                <a:latin typeface="Calibri" pitchFamily="34" charset="0"/>
                <a:cs typeface="Calibri" pitchFamily="34" charset="0"/>
              </a:rPr>
              <a:t>Сестры, мы можем делать для Бога благородную работу, если того захотим. Женщина не знает своей силы. Богу неугодно, чтобы все ее способности тратились на решение вопросов: что мне есть?         что мне пить? во что одеться? </a:t>
            </a: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Женщине уготована более высокая участь, более величественная судьба. Ей следует развивать и совершенствовать свои способности, ибо Бог может использовать                  их в великом деле спасения душ от вечной гибели. </a:t>
            </a:r>
            <a:r>
              <a:rPr lang="en-US" sz="2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–</a:t>
            </a:r>
            <a:r>
              <a:rPr lang="ru-RU" sz="2600" i="1" dirty="0" smtClean="0">
                <a:latin typeface="Calibri" pitchFamily="34" charset="0"/>
                <a:cs typeface="Calibri" pitchFamily="34" charset="0"/>
              </a:rPr>
              <a:t>Свидетельства для Церкви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600" dirty="0" smtClean="0">
                <a:latin typeface="Calibri" pitchFamily="34" charset="0"/>
                <a:cs typeface="Calibri" pitchFamily="34" charset="0"/>
              </a:rPr>
              <a:t>т.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4, </a:t>
            </a:r>
            <a:r>
              <a:rPr lang="ru-RU" sz="2600" dirty="0" err="1" smtClean="0">
                <a:latin typeface="Calibri" pitchFamily="34" charset="0"/>
                <a:cs typeface="Calibri" pitchFamily="34" charset="0"/>
              </a:rPr>
              <a:t>стр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. 642.</a:t>
            </a:r>
          </a:p>
          <a:p>
            <a:pPr eaLnBrk="1" hangingPunct="1">
              <a:defRPr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819400"/>
            <a:ext cx="8229600" cy="2590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sz="2800" dirty="0" smtClean="0">
                <a:latin typeface="Calibri" pitchFamily="34" charset="0"/>
                <a:cs typeface="Calibri" pitchFamily="34" charset="0"/>
              </a:rPr>
              <a:t>В качестве дополнения к представлению великих Библейских истин, женщины могут выслушать человека и дать совет по многим вопросам, касающимся семьи и личных проблем. Есть темы, которые женщина не сможет обсудить                     с мужчиной, такие как семейные проблемы, сердечные переживания и даже насилие.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762000" y="2865438"/>
            <a:ext cx="8229600" cy="3763962"/>
          </a:xfrm>
        </p:spPr>
        <p:txBody>
          <a:bodyPr/>
          <a:lstStyle/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Богобоязненные женщины, которые, возможно, прошли через те же самые испытания, имеющие сострадание и опыт в разрешении проблем            с Божьей помощью, могут выслушать, помолиться и в нужное время указать на Спасителя,     который будет поддерживать женщину                   в ее переживаниях.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:\DEPT\WM\_SHARED\2011 Adviosry Resources\Nurture-Empower-Outreach\EMPOWER\EVANGELISM MANUAL - EDITED\PP evangelism\Chapter 01 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43400" y="1730375"/>
            <a:ext cx="54102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Глава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1. 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Наше</a:t>
            </a: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Евангельское Поручение</a:t>
            </a:r>
            <a:endParaRPr lang="en-US" b="1" dirty="0" smtClean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429000"/>
            <a:ext cx="4267200" cy="17526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alibri" pitchFamily="34" charset="0"/>
            </a:endParaRP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Генеральная Конференция</a:t>
            </a:r>
            <a:r>
              <a:rPr lang="en-US" sz="12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 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Отдел Женского служения</a:t>
            </a:r>
            <a:endParaRPr lang="en-US" sz="1200" b="1" dirty="0" smtClean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</p:txBody>
      </p:sp>
      <p:pic>
        <p:nvPicPr>
          <p:cNvPr id="3077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953000"/>
            <a:ext cx="609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85800" y="552450"/>
            <a:ext cx="8001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ЕВАНГЕЛИЗМ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ДЛЯ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КАЖДОГО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/>
            </a:r>
            <a:b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</a:br>
            <a:endParaRPr lang="en-US" sz="3600" dirty="0">
              <a:latin typeface="Traja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667000"/>
            <a:ext cx="8229600" cy="29257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sz="3000" dirty="0" smtClean="0">
                <a:latin typeface="Calibri" pitchFamily="34" charset="0"/>
                <a:cs typeface="Calibri" pitchFamily="34" charset="0"/>
              </a:rPr>
              <a:t>Когда вы планируете предварительные мероприятия перед евангельской кампанией, вы можете учесть главные переживания, которые испытывают женщины, проживающие в этом районе/местности.      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Вот некоторые наиболее критические вопросы, которые волнуют женщин                 во всем мире</a:t>
            </a:r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</a:t>
            </a:r>
            <a:endParaRPr lang="en-US" sz="3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4419600" cy="3459163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dirty="0" smtClean="0">
                <a:latin typeface="Calibri" pitchFamily="34" charset="0"/>
                <a:cs typeface="Calibri" pitchFamily="34" charset="0"/>
              </a:rPr>
              <a:t>неграмотность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sz="3000" b="1" dirty="0" smtClean="0">
                <a:latin typeface="Calibri" pitchFamily="34" charset="0"/>
                <a:cs typeface="Calibri" pitchFamily="34" charset="0"/>
              </a:rPr>
              <a:t>насилие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sz="3000" b="1" dirty="0" smtClean="0">
                <a:latin typeface="Calibri" pitchFamily="34" charset="0"/>
                <a:cs typeface="Calibri" pitchFamily="34" charset="0"/>
              </a:rPr>
              <a:t>риски для здоровья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sz="3000" b="1" dirty="0" smtClean="0">
                <a:latin typeface="Calibri" pitchFamily="34" charset="0"/>
                <a:cs typeface="Calibri" pitchFamily="34" charset="0"/>
              </a:rPr>
              <a:t>нищета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sz="3000" b="1" dirty="0" smtClean="0">
                <a:latin typeface="Calibri" pitchFamily="34" charset="0"/>
                <a:cs typeface="Calibri" pitchFamily="34" charset="0"/>
              </a:rPr>
              <a:t>нагрузка на работе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sz="3000" b="1" dirty="0" smtClean="0">
                <a:latin typeface="Calibri" pitchFamily="34" charset="0"/>
                <a:cs typeface="Calibri" pitchFamily="34" charset="0"/>
              </a:rPr>
              <a:t>недостаток наставничества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ru-RU" sz="3000" b="1" dirty="0" smtClean="0">
                <a:latin typeface="Calibri" pitchFamily="34" charset="0"/>
                <a:cs typeface="Calibri" pitchFamily="34" charset="0"/>
              </a:rPr>
              <a:t>  подготовки</a:t>
            </a:r>
            <a:endParaRPr lang="en-US" sz="3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00600" y="2543413"/>
            <a:ext cx="40386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Отдел женского служения Генеральной конференции определяет эти проблемы как «Шесть ключевых проблем для женщин»</a:t>
            </a:r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en-US" sz="3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8229600" cy="3276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Изучая нужды общества, в котором вы живете и проводя опросы женщин, которым вы желаете служить, вы можете узнать об их наиболее насущных нуждах.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После оценки ваших ресурсов, мы можете решить, как вы сможете послужить            им наилучшим образом.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 </a:t>
            </a:r>
          </a:p>
          <a:p>
            <a:pPr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8229600" cy="4191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Если вы являетесь руководителем отдела женского служения или тем, кто надеется начать евангелизацию среди женщин,    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как можно быстрее начните подготовку женщин к руководству различными мероприятиями для женщин и к личному свидетельству.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И  привлекайте женщин       к планированию насколько сможете.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484438"/>
            <a:ext cx="8229600" cy="323056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Побуждайте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женщин, которые обладают различными дарами присоединиться к вам            в проповеди местному населению.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Цените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как живых и открытых людей, так               и спокойных, верных в молитве.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defRPr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Вместе стремитесь к тому, чтобы вас вел Святой Дух.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Затем с верой идите вперед, чтобы исполнить евангельское поручение.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743200"/>
            <a:ext cx="8229600" cy="345916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500" dirty="0" smtClean="0">
                <a:latin typeface="Calibri" pitchFamily="34" charset="0"/>
                <a:cs typeface="Calibri" pitchFamily="34" charset="0"/>
              </a:rPr>
              <a:t>Во время занятий по изучению Библии в группах или других неформальных встреч, предоставьте женщинам возможность для общения. </a:t>
            </a:r>
            <a:r>
              <a:rPr lang="ru-RU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Для большинства женщин личные взаимоотношения имеют большое значение. И как раз это время будет идеальным для того, чтобы женщины, принадлежащие к церкви, установили долгосрочные дружеские отношения с теми женщинами, которые не принадлежат к Церкви адвентистов седьмого дня.</a:t>
            </a:r>
            <a:endParaRPr lang="en-US" sz="25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124200"/>
            <a:ext cx="8229600" cy="2819400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Пусть они не забывают, что дом на земле должен являться символом и подготовкой для жизни в доме небесном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r>
              <a:rPr lang="en-US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    –Служение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исцеления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стр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363.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P:\DEPT\WM\_SHARED\2011 Adviosry Resources\Nurture-Empower-Outreach\EMPOWER\EVANGELISM MANUAL - EDITED\PP evangelism\Chapter 01 tex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743200"/>
            <a:ext cx="8991600" cy="38862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Лишь метод Христа принесет подлинный успех в проповедовании Божьей истины. Находясь среди людей Спаситель 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общался с ними,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желая им добра.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Он проявлял к ним сочувствие. Он служил их нуждам, и завоевывал их доверие.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 только после этого Иисус говорил им: 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«Следуй за Мною»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ru-RU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Служение исцеления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стр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143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:\DEPT\WM\_SHARED\2011 Adviosry Resources\Nurture-Empower-Outreach\EMPOWER\EVANGELISM MANUAL - EDITED\PP evangelism\Chapter 01 tex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419600"/>
          </a:xfrm>
        </p:spPr>
        <p:txBody>
          <a:bodyPr/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Лишь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метод Христа принесет подлинный успех в проповедовании Божьей истины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Находясь среди людей Спаситель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общался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с ними, желая им добра. Он проявлял к ним 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сочувствие.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Он служил их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нуждам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             и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завоевывал их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доверие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И только после этого Иисус говорил им: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Следуй за Мною».</a:t>
            </a:r>
            <a:r>
              <a:rPr lang="en-US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—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Служение исцеления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стр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. 143.  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895600"/>
            <a:ext cx="8229600" cy="2743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dirty="0" smtClean="0">
                <a:latin typeface="Calibri" pitchFamily="34" charset="0"/>
                <a:cs typeface="Calibri" pitchFamily="34" charset="0"/>
              </a:rPr>
              <a:t>Общественный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евангелизм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Проведение кампаний в палатках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Изучение Библии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Посещения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Семинары для малых групп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Почему мы проводим все эти мероприятия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?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Есть ли существенная причина для того, чтобы проповедовать евангелие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людям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?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60638"/>
            <a:ext cx="8229600" cy="38401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И приблизившись Иисус сказал им: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дана Мне всякая власть на небе и на земле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Итак идите, научите все народы, крестя их во имя Отца          и Сына и Святого Духа, уча их соблюдать все,       что Я повелел вам;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и се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Я с вами во все дни       до скончания века. Аминь.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Матфея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28: 18-20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438400"/>
            <a:ext cx="8229600" cy="36576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ru-RU" sz="2800" dirty="0" smtClean="0">
                <a:latin typeface="" pitchFamily="34" charset="0"/>
                <a:cs typeface="" pitchFamily="34" charset="0"/>
              </a:rPr>
              <a:t>И</a:t>
            </a:r>
            <a:r>
              <a:rPr lang="en-US" sz="2800" dirty="0" smtClean="0">
                <a:latin typeface="" pitchFamily="34" charset="0"/>
                <a:cs typeface="" pitchFamily="34" charset="0"/>
              </a:rPr>
              <a:t> </a:t>
            </a:r>
            <a:r>
              <a:rPr lang="ru-RU" sz="2800" dirty="0" smtClean="0">
                <a:latin typeface="" pitchFamily="34" charset="0"/>
                <a:cs typeface="" pitchFamily="34" charset="0"/>
              </a:rPr>
              <a:t>сказал им: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" pitchFamily="34" charset="0"/>
                <a:cs typeface="" pitchFamily="34" charset="0"/>
              </a:rPr>
              <a:t>идите по всему миру и проповедуйте Евангелие всей твари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" pitchFamily="34" charset="0"/>
                <a:cs typeface="" pitchFamily="34" charset="0"/>
              </a:rPr>
              <a:t>.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" pitchFamily="34" charset="0"/>
                <a:cs typeface="" pitchFamily="34" charset="0"/>
              </a:rPr>
              <a:t>Кто будет веровать и креститься, спасен будет; а кто не будет веровать, осужден будет. </a:t>
            </a:r>
            <a:r>
              <a:rPr lang="ru-RU" sz="2800" dirty="0" smtClean="0">
                <a:latin typeface="" pitchFamily="34" charset="0"/>
                <a:cs typeface="" pitchFamily="34" charset="0"/>
              </a:rPr>
              <a:t>Уверовавших же будут сопровождать сии знамения: именем Моим будут изгонять бесов; будут говорить новыми языками; будут брать змей; и если что смертоносное выпьют, не повредит им; возложат руки на больных, и они будут здоровы</a:t>
            </a:r>
            <a:r>
              <a:rPr lang="en-US" sz="2800" dirty="0" smtClean="0">
                <a:latin typeface="" pitchFamily="34" charset="0"/>
                <a:cs typeface="" pitchFamily="34" charset="0"/>
              </a:rPr>
              <a:t>. </a:t>
            </a:r>
            <a:r>
              <a:rPr lang="ru-RU" sz="2800" dirty="0" smtClean="0">
                <a:latin typeface="" pitchFamily="34" charset="0"/>
                <a:cs typeface="" pitchFamily="34" charset="0"/>
              </a:rPr>
              <a:t>Марка</a:t>
            </a:r>
            <a:r>
              <a:rPr lang="en-US" sz="2800" dirty="0" smtClean="0">
                <a:latin typeface="" pitchFamily="34" charset="0"/>
                <a:cs typeface="" pitchFamily="34" charset="0"/>
              </a:rPr>
              <a:t> 16:15-18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19400"/>
            <a:ext cx="8229600" cy="2286000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Вот наше поручение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  Мы не только должны приглашать людей прийти к нам, но мы также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должны и идти туда,                     где они находятся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38400"/>
            <a:ext cx="8229600" cy="3992563"/>
          </a:xfrm>
        </p:spPr>
        <p:txBody>
          <a:bodyPr/>
          <a:lstStyle/>
          <a:p>
            <a:pPr eaLnBrk="1" hangingPunct="1"/>
            <a:r>
              <a:rPr lang="ru-RU" sz="3000" dirty="0" smtClean="0">
                <a:latin typeface="Calibri" pitchFamily="34" charset="0"/>
                <a:cs typeface="Calibri" pitchFamily="34" charset="0"/>
              </a:rPr>
              <a:t>И в этом же тексте есть и обетование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3000" dirty="0" smtClean="0">
                <a:latin typeface="Calibri" pitchFamily="34" charset="0"/>
                <a:cs typeface="Calibri" pitchFamily="34" charset="0"/>
              </a:rPr>
              <a:t>            </a:t>
            </a:r>
            <a:r>
              <a:rPr lang="ru-RU" sz="3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Он будет с нами! Опирайтесь на                      Его обетование</a:t>
            </a:r>
            <a:r>
              <a:rPr lang="en-US" sz="3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3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Его присутствие – ободрение для нас, помощь, источник силы. </a:t>
            </a:r>
            <a:r>
              <a:rPr lang="en-US" sz="3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              </a:t>
            </a:r>
            <a:r>
              <a:rPr lang="ru-RU" sz="3000" dirty="0" smtClean="0">
                <a:latin typeface="Calibri" pitchFamily="34" charset="0"/>
                <a:cs typeface="Calibri" pitchFamily="34" charset="0"/>
              </a:rPr>
              <a:t>Он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000" dirty="0" smtClean="0">
                <a:latin typeface="Calibri" pitchFamily="34" charset="0"/>
                <a:cs typeface="Calibri" pitchFamily="34" charset="0"/>
              </a:rPr>
              <a:t>переживает о погибающих больше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,         </a:t>
            </a:r>
            <a:r>
              <a:rPr lang="ru-RU" sz="3000" dirty="0" smtClean="0">
                <a:latin typeface="Calibri" pitchFamily="34" charset="0"/>
                <a:cs typeface="Calibri" pitchFamily="34" charset="0"/>
              </a:rPr>
              <a:t>чем мы можем себе представить, Он отдал все, чтобы предложить спасение людям, которых мы пытаемся достичь благой вестью.</a:t>
            </a:r>
            <a:endParaRPr lang="en-US" sz="30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36838"/>
            <a:ext cx="8229600" cy="384016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Но давайте не будем идти или учить                     или проповедовать, не получив прежде обещанную силу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—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Духа Святого, который         даст нам все необходимое, чтобы исполнить     это великое поручение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Помните о том,              что  нам нужно просить, быть готовыми                и ожидать получения этого дара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Целенаправленно уделяйте время </a:t>
            </a:r>
            <a:r>
              <a:rPr lang="ru-RU" sz="2800" smtClean="0">
                <a:latin typeface="Calibri" pitchFamily="34" charset="0"/>
                <a:cs typeface="Calibri" pitchFamily="34" charset="0"/>
              </a:rPr>
              <a:t>подготовке       к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получению Духа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1247</Words>
  <Application>Microsoft Office PowerPoint</Application>
  <PresentationFormat>Экран (4:3)</PresentationFormat>
  <Paragraphs>55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ЕВАНГЕЛИЗМ для КАЖДОГО</vt:lpstr>
      <vt:lpstr> Глава 1.  Наше Евангельское Поручение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ЕВАНГЕЛИЗМ для КАЖДОГО</dc:title>
  <dc:creator>raostrovskaya</dc:creator>
  <cp:lastModifiedBy>user</cp:lastModifiedBy>
  <cp:revision>3</cp:revision>
  <dcterms:created xsi:type="dcterms:W3CDTF">2012-02-09T10:51:43Z</dcterms:created>
  <dcterms:modified xsi:type="dcterms:W3CDTF">2012-11-23T00:52:39Z</dcterms:modified>
</cp:coreProperties>
</file>